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0" r:id="rId6"/>
    <p:sldId id="261" r:id="rId7"/>
    <p:sldId id="264"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9/26/2021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a5FtGpy4Xb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Collective Worship </a:t>
            </a:r>
            <a:endParaRPr lang="en-GB" dirty="0"/>
          </a:p>
        </p:txBody>
      </p:sp>
      <p:sp>
        <p:nvSpPr>
          <p:cNvPr id="3" name="Subtitle 2"/>
          <p:cNvSpPr>
            <a:spLocks noGrp="1"/>
          </p:cNvSpPr>
          <p:nvPr>
            <p:ph type="subTitle" idx="1"/>
          </p:nvPr>
        </p:nvSpPr>
        <p:spPr/>
        <p:txBody>
          <a:bodyPr/>
          <a:lstStyle/>
          <a:p>
            <a:r>
              <a:rPr lang="en-GB" dirty="0" smtClean="0"/>
              <a:t>Monday 27</a:t>
            </a:r>
            <a:r>
              <a:rPr lang="en-GB" baseline="30000" dirty="0" smtClean="0"/>
              <a:t>th</a:t>
            </a:r>
            <a:r>
              <a:rPr lang="en-GB" dirty="0" smtClean="0"/>
              <a:t> September 2021</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6720" y="0"/>
            <a:ext cx="2926080" cy="2057400"/>
          </a:xfrm>
          <a:prstGeom prst="rect">
            <a:avLst/>
          </a:prstGeom>
        </p:spPr>
      </p:pic>
    </p:spTree>
    <p:extLst>
      <p:ext uri="{BB962C8B-B14F-4D97-AF65-F5344CB8AC3E}">
        <p14:creationId xmlns:p14="http://schemas.microsoft.com/office/powerpoint/2010/main" val="29556618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Hope-Sing Hosanna</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141407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can you see in the photograph that reflects hope?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1635" y="2160588"/>
            <a:ext cx="7387234" cy="4150246"/>
          </a:xfrm>
        </p:spPr>
      </p:pic>
    </p:spTree>
    <p:extLst>
      <p:ext uri="{BB962C8B-B14F-4D97-AF65-F5344CB8AC3E}">
        <p14:creationId xmlns:p14="http://schemas.microsoft.com/office/powerpoint/2010/main" val="17034357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other story/</a:t>
            </a:r>
            <a:r>
              <a:rPr lang="en-GB" dirty="0" err="1" smtClean="0"/>
              <a:t>ies</a:t>
            </a:r>
            <a:r>
              <a:rPr lang="en-GB" dirty="0" smtClean="0"/>
              <a:t> from the Bible uses a dove as the symbol of hope?</a:t>
            </a:r>
            <a:endParaRPr lang="en-GB" dirty="0"/>
          </a:p>
        </p:txBody>
      </p:sp>
      <p:pic>
        <p:nvPicPr>
          <p:cNvPr id="4" name="Content Placeholder 3" descr="Download And Pigeons Transparent Prayer White Dove Bird HQ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11948" y="2160588"/>
            <a:ext cx="2928141" cy="3881437"/>
          </a:xfrm>
        </p:spPr>
      </p:pic>
    </p:spTree>
    <p:extLst>
      <p:ext uri="{BB962C8B-B14F-4D97-AF65-F5344CB8AC3E}">
        <p14:creationId xmlns:p14="http://schemas.microsoft.com/office/powerpoint/2010/main" val="9818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might this be seen as a symbol of hope in the Bible?</a:t>
            </a:r>
            <a:endParaRPr lang="en-GB" dirty="0"/>
          </a:p>
        </p:txBody>
      </p:sp>
      <p:pic>
        <p:nvPicPr>
          <p:cNvPr id="4" name="Content Placeholder 3" descr="File:Anchor pictogram.svg - Wikipedia"/>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73223" y="2160588"/>
            <a:ext cx="3205591" cy="3881437"/>
          </a:xfrm>
        </p:spPr>
      </p:pic>
    </p:spTree>
    <p:extLst>
      <p:ext uri="{BB962C8B-B14F-4D97-AF65-F5344CB8AC3E}">
        <p14:creationId xmlns:p14="http://schemas.microsoft.com/office/powerpoint/2010/main" val="10152171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2800" b="1" dirty="0"/>
              <a:t>The anchor</a:t>
            </a:r>
            <a:r>
              <a:rPr lang="en-GB" sz="2800" dirty="0"/>
              <a:t> is a Christian symbol for hope and steadfastness. The source for this symbol is Hebrews 6:19, "Which hope we have as an anchor of the soul, both sure and steadfast." Anchors are found in many inscriptions in the catacombs of Rome. They were also often carved on old Christian gems.</a:t>
            </a:r>
            <a:endParaRPr lang="en-GB" sz="2800" dirty="0"/>
          </a:p>
        </p:txBody>
      </p:sp>
    </p:spTree>
    <p:extLst>
      <p:ext uri="{BB962C8B-B14F-4D97-AF65-F5344CB8AC3E}">
        <p14:creationId xmlns:p14="http://schemas.microsoft.com/office/powerpoint/2010/main" val="40328389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www.youtube.com/watch?v=a5FtGpy4XbY</a:t>
            </a:r>
            <a:endParaRPr lang="en-GB" dirty="0" smtClean="0"/>
          </a:p>
          <a:p>
            <a:endParaRPr lang="en-GB" dirty="0"/>
          </a:p>
          <a:p>
            <a:endParaRPr lang="en-GB" dirty="0"/>
          </a:p>
        </p:txBody>
      </p:sp>
    </p:spTree>
    <p:extLst>
      <p:ext uri="{BB962C8B-B14F-4D97-AF65-F5344CB8AC3E}">
        <p14:creationId xmlns:p14="http://schemas.microsoft.com/office/powerpoint/2010/main" val="31242889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Prayer of hope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0682" y="1930400"/>
            <a:ext cx="5548290" cy="3123687"/>
          </a:xfrm>
        </p:spPr>
      </p:pic>
    </p:spTree>
    <p:extLst>
      <p:ext uri="{BB962C8B-B14F-4D97-AF65-F5344CB8AC3E}">
        <p14:creationId xmlns:p14="http://schemas.microsoft.com/office/powerpoint/2010/main" val="40265636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Class Worship</a:t>
            </a:r>
            <a:endParaRPr lang="en-GB" dirty="0"/>
          </a:p>
        </p:txBody>
      </p:sp>
      <p:sp>
        <p:nvSpPr>
          <p:cNvPr id="3" name="Content Placeholder 2"/>
          <p:cNvSpPr>
            <a:spLocks noGrp="1"/>
          </p:cNvSpPr>
          <p:nvPr>
            <p:ph idx="1"/>
          </p:nvPr>
        </p:nvSpPr>
        <p:spPr/>
        <p:txBody>
          <a:bodyPr/>
          <a:lstStyle/>
          <a:p>
            <a:r>
              <a:rPr lang="en-GB" dirty="0" smtClean="0"/>
              <a:t>Design your own symbol of hope and represent it in any way you feel is fitting- Painting, drawing, collage, sculpture and display them around the school.</a:t>
            </a:r>
            <a:endParaRPr lang="en-GB" dirty="0"/>
          </a:p>
        </p:txBody>
      </p:sp>
    </p:spTree>
    <p:extLst>
      <p:ext uri="{BB962C8B-B14F-4D97-AF65-F5344CB8AC3E}">
        <p14:creationId xmlns:p14="http://schemas.microsoft.com/office/powerpoint/2010/main" val="43616019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25</TotalTime>
  <Words>146</Words>
  <Application>Microsoft Office PowerPoint</Application>
  <PresentationFormat>Widescreen</PresentationFormat>
  <Paragraphs>11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Collective Worship </vt:lpstr>
      <vt:lpstr>Hope-Sing Hosanna</vt:lpstr>
      <vt:lpstr>What can you see in the photograph that reflects hope?</vt:lpstr>
      <vt:lpstr>What other story/ies from the Bible uses a dove as the symbol of hope?</vt:lpstr>
      <vt:lpstr>How might this be seen as a symbol of hope in the Bible?</vt:lpstr>
      <vt:lpstr>PowerPoint Presentation</vt:lpstr>
      <vt:lpstr>PowerPoint Presentation</vt:lpstr>
      <vt:lpstr>Prayer of hope</vt:lpstr>
      <vt:lpstr>Class Worship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Cheryl Hawkings</dc:creator>
  <cp:lastModifiedBy>Cheryl Hawkings</cp:lastModifiedBy>
  <cp:revision>3</cp:revision>
  <dcterms:created xsi:type="dcterms:W3CDTF">2021-09-26T12:51:20Z</dcterms:created>
  <dcterms:modified xsi:type="dcterms:W3CDTF">2021-09-26T13:16:48Z</dcterms:modified>
</cp:coreProperties>
</file>