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1/24/2021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tu.be/Ci1l3iTONKU"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www.biblestudytools.com/search/?t=niv&amp;q=mr+9:22-2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r>
              <a:rPr lang="en-GB" dirty="0" smtClean="0"/>
              <a:t>Why does this picture epitomise perseverance?</a:t>
            </a:r>
            <a:endParaRPr lang="en-GB" dirty="0"/>
          </a:p>
        </p:txBody>
      </p:sp>
      <p:pic>
        <p:nvPicPr>
          <p:cNvPr id="6" name="Picture 5" descr="01. Course Description | 3D Desig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084" y="1737590"/>
            <a:ext cx="8128000" cy="2717800"/>
          </a:xfrm>
          <a:prstGeom prst="rect">
            <a:avLst/>
          </a:prstGeom>
        </p:spPr>
      </p:pic>
    </p:spTree>
    <p:extLst>
      <p:ext uri="{BB962C8B-B14F-4D97-AF65-F5344CB8AC3E}">
        <p14:creationId xmlns:p14="http://schemas.microsoft.com/office/powerpoint/2010/main" val="24998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are we encouraged and given skills to persevere through difficult times?</a:t>
            </a:r>
          </a:p>
        </p:txBody>
      </p:sp>
      <p:pic>
        <p:nvPicPr>
          <p:cNvPr id="4" name="Content Placeholder 3" descr="Grammar &amp; Usage - Excelsior College OWL"/>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65700" y="863600"/>
            <a:ext cx="5121275" cy="5121275"/>
          </a:xfrm>
        </p:spPr>
      </p:pic>
    </p:spTree>
    <p:extLst>
      <p:ext uri="{BB962C8B-B14F-4D97-AF65-F5344CB8AC3E}">
        <p14:creationId xmlns:p14="http://schemas.microsoft.com/office/powerpoint/2010/main" val="2188417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Jesus frequently encouraged his disciples to “endure patiently” the difficulties and obstacles they encountered and to persevere in the face of adversity. He himself trusted in God even when his enemies tried to stop his work and plotted his death</a:t>
            </a:r>
            <a:r>
              <a:rPr lang="en-GB" dirty="0" smtClean="0"/>
              <a:t>.</a:t>
            </a:r>
            <a:r>
              <a:rPr lang="en-GB" dirty="0"/>
              <a:t> </a:t>
            </a:r>
          </a:p>
        </p:txBody>
      </p:sp>
      <p:pic>
        <p:nvPicPr>
          <p:cNvPr id="4" name="Picture 3" descr="File:Jesus and His Apostles in the Upper Room.jpg - Th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7" y="1123838"/>
            <a:ext cx="3119528" cy="3735546"/>
          </a:xfrm>
          <a:prstGeom prst="rect">
            <a:avLst/>
          </a:prstGeom>
        </p:spPr>
      </p:pic>
    </p:spTree>
    <p:extLst>
      <p:ext uri="{BB962C8B-B14F-4D97-AF65-F5344CB8AC3E}">
        <p14:creationId xmlns:p14="http://schemas.microsoft.com/office/powerpoint/2010/main" val="1134533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“If at first you don’t succeed try,</a:t>
            </a:r>
          </a:p>
          <a:p>
            <a:r>
              <a:rPr lang="en-GB" dirty="0"/>
              <a:t>try and try again.”</a:t>
            </a:r>
          </a:p>
          <a:p>
            <a:r>
              <a:rPr lang="en-GB" i="1" dirty="0"/>
              <a:t>W.E. </a:t>
            </a:r>
            <a:r>
              <a:rPr lang="en-GB" i="1" dirty="0" err="1" smtClean="0"/>
              <a:t>Hickson</a:t>
            </a:r>
            <a:endParaRPr lang="en-GB" i="1" dirty="0" smtClean="0"/>
          </a:p>
          <a:p>
            <a:endParaRPr lang="en-GB" i="1" dirty="0"/>
          </a:p>
          <a:p>
            <a:r>
              <a:rPr lang="en-GB" i="1" dirty="0" smtClean="0"/>
              <a:t>What does this mean?</a:t>
            </a:r>
            <a:endParaRPr lang="en-GB" dirty="0"/>
          </a:p>
        </p:txBody>
      </p:sp>
      <p:pic>
        <p:nvPicPr>
          <p:cNvPr id="5" name="Picture 4" descr="Wie kann ich mein Kind bei der Berufsorientierung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520" y="2344191"/>
            <a:ext cx="2686279" cy="1704108"/>
          </a:xfrm>
          <a:prstGeom prst="rect">
            <a:avLst/>
          </a:prstGeom>
        </p:spPr>
      </p:pic>
    </p:spTree>
    <p:extLst>
      <p:ext uri="{BB962C8B-B14F-4D97-AF65-F5344CB8AC3E}">
        <p14:creationId xmlns:p14="http://schemas.microsoft.com/office/powerpoint/2010/main" val="3300896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ZAHRA</a:t>
            </a:r>
            <a:br>
              <a:rPr lang="en-GB" dirty="0" smtClean="0"/>
            </a:br>
            <a:r>
              <a:rPr lang="en-GB" dirty="0"/>
              <a:t/>
            </a:r>
            <a:br>
              <a:rPr lang="en-GB" dirty="0"/>
            </a:b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youtu.be/Ci1l3iTONKU</a:t>
            </a:r>
            <a:endParaRPr lang="en-GB" dirty="0" smtClean="0"/>
          </a:p>
          <a:p>
            <a:endParaRPr lang="en-GB" dirty="0"/>
          </a:p>
          <a:p>
            <a:pPr marL="0" indent="0">
              <a:buNone/>
            </a:pPr>
            <a:r>
              <a:rPr lang="en-GB" dirty="0" smtClean="0"/>
              <a:t>What words does it make you think of?</a:t>
            </a:r>
            <a:endParaRPr lang="en-GB" dirty="0"/>
          </a:p>
        </p:txBody>
      </p:sp>
      <p:sp>
        <p:nvSpPr>
          <p:cNvPr id="4" name="AutoShape 2" descr="Image result for literacy shed zahra"/>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919" y="3365182"/>
            <a:ext cx="2876550" cy="1590675"/>
          </a:xfrm>
          <a:prstGeom prst="rect">
            <a:avLst/>
          </a:prstGeom>
        </p:spPr>
      </p:pic>
    </p:spTree>
    <p:extLst>
      <p:ext uri="{BB962C8B-B14F-4D97-AF65-F5344CB8AC3E}">
        <p14:creationId xmlns:p14="http://schemas.microsoft.com/office/powerpoint/2010/main" val="600741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What makes Zahra have the strength not to give up?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851" y="2725102"/>
            <a:ext cx="2876550" cy="1590675"/>
          </a:xfrm>
          <a:prstGeom prst="rect">
            <a:avLst/>
          </a:prstGeom>
        </p:spPr>
      </p:pic>
    </p:spTree>
    <p:extLst>
      <p:ext uri="{BB962C8B-B14F-4D97-AF65-F5344CB8AC3E}">
        <p14:creationId xmlns:p14="http://schemas.microsoft.com/office/powerpoint/2010/main" val="1380420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8" y="1123837"/>
            <a:ext cx="3188551" cy="4601183"/>
          </a:xfrm>
        </p:spPr>
        <p:txBody>
          <a:bodyPr>
            <a:normAutofit/>
          </a:bodyPr>
          <a:lstStyle/>
          <a:p>
            <a:endParaRPr lang="en-GB" dirty="0"/>
          </a:p>
        </p:txBody>
      </p:sp>
      <p:sp>
        <p:nvSpPr>
          <p:cNvPr id="7" name="Content Placeholder 6"/>
          <p:cNvSpPr>
            <a:spLocks noGrp="1"/>
          </p:cNvSpPr>
          <p:nvPr>
            <p:ph idx="1"/>
          </p:nvPr>
        </p:nvSpPr>
        <p:spPr/>
        <p:txBody>
          <a:bodyPr/>
          <a:lstStyle/>
          <a:p>
            <a:r>
              <a:rPr lang="en-GB" i="1" dirty="0"/>
              <a:t>“‘If you can’?’ said Jesus. ‘Everything is possible for one who believes.’ Immediately the boy’s father exclaimed, ‘I do believe; help me overcome my unbelief!’” </a:t>
            </a:r>
            <a:r>
              <a:rPr lang="en-GB" dirty="0"/>
              <a:t>(</a:t>
            </a:r>
            <a:r>
              <a:rPr lang="en-GB" dirty="0">
                <a:hlinkClick r:id="rId2"/>
              </a:rPr>
              <a:t>Mark 9:22-24</a:t>
            </a:r>
            <a:r>
              <a:rPr lang="en-GB" dirty="0"/>
              <a:t>)</a:t>
            </a:r>
          </a:p>
        </p:txBody>
      </p:sp>
      <p:pic>
        <p:nvPicPr>
          <p:cNvPr id="8" name="Content Placeholder 3" descr="Belief - Highway imag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94630" y="2776655"/>
            <a:ext cx="2264059" cy="1295545"/>
          </a:xfrm>
        </p:spPr>
      </p:pic>
    </p:spTree>
    <p:extLst>
      <p:ext uri="{BB962C8B-B14F-4D97-AF65-F5344CB8AC3E}">
        <p14:creationId xmlns:p14="http://schemas.microsoft.com/office/powerpoint/2010/main" val="3394062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Dear Lord.</a:t>
            </a:r>
          </a:p>
          <a:p>
            <a:r>
              <a:rPr lang="en-GB" dirty="0" smtClean="0"/>
              <a:t>Thank you for giving us strength and the faith to believe that anything is possible and nothing is impossible. Help us to use this faith and strength in every part of our daily life.</a:t>
            </a:r>
          </a:p>
          <a:p>
            <a:r>
              <a:rPr lang="en-GB" dirty="0" smtClean="0"/>
              <a:t>Amen</a:t>
            </a:r>
          </a:p>
          <a:p>
            <a:endParaRPr lang="en-GB" dirty="0"/>
          </a:p>
        </p:txBody>
      </p:sp>
      <p:pic>
        <p:nvPicPr>
          <p:cNvPr id="4" name="Content Placeholder 3" descr="Prayer. Conversations with God | Graphic for our January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26" y="2542770"/>
            <a:ext cx="2118206" cy="1588655"/>
          </a:xfrm>
        </p:spPr>
      </p:pic>
      <p:pic>
        <p:nvPicPr>
          <p:cNvPr id="5" name="Picture 4" descr="Prayer. Conversations with God | Graphic for our January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526" y="2317865"/>
            <a:ext cx="2418080" cy="1813560"/>
          </a:xfrm>
          <a:prstGeom prst="rect">
            <a:avLst/>
          </a:prstGeom>
        </p:spPr>
      </p:pic>
    </p:spTree>
    <p:extLst>
      <p:ext uri="{BB962C8B-B14F-4D97-AF65-F5344CB8AC3E}">
        <p14:creationId xmlns:p14="http://schemas.microsoft.com/office/powerpoint/2010/main" val="2581808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Class Worship</a:t>
            </a:r>
            <a:endParaRPr lang="en-GB" dirty="0"/>
          </a:p>
        </p:txBody>
      </p:sp>
      <p:sp>
        <p:nvSpPr>
          <p:cNvPr id="3" name="Content Placeholder 2"/>
          <p:cNvSpPr>
            <a:spLocks noGrp="1"/>
          </p:cNvSpPr>
          <p:nvPr>
            <p:ph idx="1"/>
          </p:nvPr>
        </p:nvSpPr>
        <p:spPr/>
        <p:txBody>
          <a:bodyPr/>
          <a:lstStyle/>
          <a:p>
            <a:r>
              <a:rPr lang="en-GB" dirty="0" smtClean="0"/>
              <a:t>Think about what gives you strength when things are difficult</a:t>
            </a:r>
          </a:p>
          <a:p>
            <a:r>
              <a:rPr lang="en-GB" dirty="0" err="1" smtClean="0"/>
              <a:t>Eys</a:t>
            </a:r>
            <a:r>
              <a:rPr lang="en-GB" dirty="0" smtClean="0"/>
              <a:t>/KS1-Draw around someone and label the different parts of your body that give you strength and help you to overcome difficulties.</a:t>
            </a:r>
          </a:p>
          <a:p>
            <a:r>
              <a:rPr lang="en-GB" dirty="0" smtClean="0"/>
              <a:t>KS2-Write a blog about perseverance and strength to inspire others for or new school website.</a:t>
            </a:r>
            <a:endParaRPr lang="en-GB" dirty="0"/>
          </a:p>
        </p:txBody>
      </p:sp>
    </p:spTree>
    <p:extLst>
      <p:ext uri="{BB962C8B-B14F-4D97-AF65-F5344CB8AC3E}">
        <p14:creationId xmlns:p14="http://schemas.microsoft.com/office/powerpoint/2010/main" val="3280774989"/>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64</TotalTime>
  <Words>241</Words>
  <Application>Microsoft Office PowerPoint</Application>
  <PresentationFormat>Widescreen</PresentationFormat>
  <Paragraphs>21</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Corbel</vt:lpstr>
      <vt:lpstr>Wingdings 2</vt:lpstr>
      <vt:lpstr>Frame</vt:lpstr>
      <vt:lpstr>PowerPoint Presentation</vt:lpstr>
      <vt:lpstr>How are we encouraged and given skills to persevere through difficult times?</vt:lpstr>
      <vt:lpstr>PowerPoint Presentation</vt:lpstr>
      <vt:lpstr>PowerPoint Presentation</vt:lpstr>
      <vt:lpstr>ZAHRA  </vt:lpstr>
      <vt:lpstr>PowerPoint Presentation</vt:lpstr>
      <vt:lpstr>PowerPoint Presentation</vt:lpstr>
      <vt:lpstr>PowerPoint Presentation</vt:lpstr>
      <vt:lpstr>Class Worship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Hawkings</dc:creator>
  <cp:lastModifiedBy>Cheryl Hawkings</cp:lastModifiedBy>
  <cp:revision>6</cp:revision>
  <dcterms:created xsi:type="dcterms:W3CDTF">2020-02-02T22:38:41Z</dcterms:created>
  <dcterms:modified xsi:type="dcterms:W3CDTF">2021-01-24T12:07:29Z</dcterms:modified>
</cp:coreProperties>
</file>