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0EA64-D806-43AC-9DF2-F8C432F32B4C}" type="datetimeFigureOut">
              <a:rPr lang="en-US" dirty="0"/>
              <a:t>4/26/2021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  <a:t>4/26/2021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0EA64-D806-43AC-9DF2-F8C432F32B4C}" type="datetimeFigureOut">
              <a:rPr lang="en-US" dirty="0"/>
              <a:t>4/26/2021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  <a:t>4/26/2021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  <a:t>4/26/2021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  <a:t>4/26/2021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  <a:t>4/26/2021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dirty="0"/>
              <a:t>4/26/2021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0" y="0"/>
            <a:ext cx="6095999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85000"/>
                    <a:lumOff val="1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042B0DB6-F5C7-45FB-8CF3-31B45F9C2DAC}" type="datetimeFigureOut">
              <a:rPr lang="en-US" dirty="0"/>
              <a:t>4/26/2021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  <a:t>4/26/2021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  <a:t>4/26/2021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black">
          <a:xfrm>
            <a:off x="2231136" y="964692"/>
            <a:ext cx="7729728" cy="1188720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dirty="0"/>
              <a:t>4/26/2021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rgbClr val="262626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Trust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51107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When we think about trust, what group of people do we think about?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86072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 descr="Friends laughing | Wie die Großen, so die Kleinen. Kids ...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7175" y="2324916"/>
            <a:ext cx="1896324" cy="3101975"/>
          </a:xfrm>
        </p:spPr>
      </p:pic>
      <p:pic>
        <p:nvPicPr>
          <p:cNvPr id="5" name="Picture 4" descr="Family picture tips with primes lenses and the Nikon 85mm f1.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3132" y="1059536"/>
            <a:ext cx="3533586" cy="2359257"/>
          </a:xfrm>
          <a:prstGeom prst="rect">
            <a:avLst/>
          </a:prstGeom>
        </p:spPr>
      </p:pic>
      <p:pic>
        <p:nvPicPr>
          <p:cNvPr id="6" name="Picture 5" descr="Teaching - Career review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7943" y="3866334"/>
            <a:ext cx="4098496" cy="23806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99122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Friends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How do we know we can trust our friends?</a:t>
            </a:r>
          </a:p>
          <a:p>
            <a:r>
              <a:rPr lang="en-GB" dirty="0" smtClean="0"/>
              <a:t>Who did Jesus trust as his friends?</a:t>
            </a:r>
          </a:p>
          <a:p>
            <a:r>
              <a:rPr lang="en-GB" dirty="0" smtClean="0"/>
              <a:t>Is there anyone who Jesus trusted who didn’t turn out to be a good friend?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127064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https://www.youtube.com/watch?v=qWxk2QFblEE</a:t>
            </a:r>
          </a:p>
        </p:txBody>
      </p:sp>
    </p:spTree>
    <p:extLst>
      <p:ext uri="{BB962C8B-B14F-4D97-AF65-F5344CB8AC3E}">
        <p14:creationId xmlns:p14="http://schemas.microsoft.com/office/powerpoint/2010/main" val="22911301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How do you know you are a </a:t>
            </a:r>
            <a:r>
              <a:rPr lang="en-GB" smtClean="0"/>
              <a:t>trustworthy friend?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5033271"/>
      </p:ext>
    </p:extLst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4DB32801-28C0-48B0-8C1D-A9A58613615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TM10001115[[fn=Parcel]]</Template>
  <TotalTime>30</TotalTime>
  <Words>64</Words>
  <Application>Microsoft Office PowerPoint</Application>
  <PresentationFormat>Widescreen</PresentationFormat>
  <Paragraphs>8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9" baseType="lpstr">
      <vt:lpstr>Arial</vt:lpstr>
      <vt:lpstr>Gill Sans MT</vt:lpstr>
      <vt:lpstr>Parcel</vt:lpstr>
      <vt:lpstr>Trust</vt:lpstr>
      <vt:lpstr>When we think about trust, what group of people do we think about?</vt:lpstr>
      <vt:lpstr>PowerPoint Presentation</vt:lpstr>
      <vt:lpstr>Friends</vt:lpstr>
      <vt:lpstr>PowerPoint Presentation</vt:lpstr>
      <vt:lpstr>How do you know you are a trustworthy friend?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Trust</dc:title>
  <dc:creator>Cheryl Hawkings</dc:creator>
  <cp:lastModifiedBy>Cheryl Hawkings</cp:lastModifiedBy>
  <cp:revision>2</cp:revision>
  <dcterms:created xsi:type="dcterms:W3CDTF">2021-04-26T07:39:58Z</dcterms:created>
  <dcterms:modified xsi:type="dcterms:W3CDTF">2021-04-26T08:10:53Z</dcterms:modified>
</cp:coreProperties>
</file>