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96" r:id="rId1"/>
  </p:sldMasterIdLst>
  <p:sldIdLst>
    <p:sldId id="257" r:id="rId2"/>
    <p:sldId id="259" r:id="rId3"/>
    <p:sldId id="256" r:id="rId4"/>
    <p:sldId id="260" r:id="rId5"/>
    <p:sldId id="258" r:id="rId6"/>
    <p:sldId id="261" r:id="rId7"/>
    <p:sldId id="262" r:id="rId8"/>
    <p:sldId id="263" r:id="rId9"/>
    <p:sldId id="265" r:id="rId10"/>
    <p:sldId id="264" r:id="rId11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85" d="100"/>
          <a:sy n="85" d="100"/>
        </p:scale>
        <p:origin x="180" y="7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bg>
      <p:bgPr>
        <a:solidFill>
          <a:schemeClr val="accent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 bwMode="blackWhite">
          <a:xfrm>
            <a:off x="1600200" y="2386744"/>
            <a:ext cx="8991600" cy="1645920"/>
          </a:xfrm>
          <a:solidFill>
            <a:srgbClr val="FFFFFF"/>
          </a:solidFill>
          <a:ln w="38100">
            <a:solidFill>
              <a:srgbClr val="404040"/>
            </a:solidFill>
          </a:ln>
        </p:spPr>
        <p:txBody>
          <a:bodyPr lIns="274320" rIns="274320" anchor="ctr" anchorCtr="1">
            <a:normAutofit/>
          </a:bodyPr>
          <a:lstStyle>
            <a:lvl1pPr algn="ctr">
              <a:defRPr sz="3800">
                <a:solidFill>
                  <a:srgbClr val="262626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695194" y="4352544"/>
            <a:ext cx="6801612" cy="1239894"/>
          </a:xfrm>
          <a:noFill/>
        </p:spPr>
        <p:txBody>
          <a:bodyPr>
            <a:normAutofit/>
          </a:bodyPr>
          <a:lstStyle>
            <a:lvl1pPr marL="0" indent="0" algn="ctr">
              <a:buNone/>
              <a:defRPr sz="20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60EA64-D806-43AC-9DF2-F8C432F32B4C}" type="datetimeFigureOut">
              <a:rPr lang="en-US" dirty="0"/>
              <a:t>3/13/2021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70A7B3-6521-4DCA-87E5-044747A908C1}" type="datetimeFigureOut">
              <a:rPr lang="en-US" dirty="0"/>
              <a:t>3/13/2021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 bwMode="blackWhite">
          <a:xfrm>
            <a:off x="1600200" y="2386744"/>
            <a:ext cx="8991600" cy="1645920"/>
          </a:xfrm>
          <a:solidFill>
            <a:srgbClr val="FFFFFF"/>
          </a:solidFill>
          <a:ln w="38100">
            <a:solidFill>
              <a:srgbClr val="404040"/>
            </a:solidFill>
          </a:ln>
        </p:spPr>
        <p:txBody>
          <a:bodyPr lIns="274320" rIns="274320" anchor="ctr" anchorCtr="1">
            <a:normAutofit/>
          </a:bodyPr>
          <a:lstStyle>
            <a:lvl1pPr>
              <a:defRPr sz="3800">
                <a:solidFill>
                  <a:srgbClr val="262626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695194" y="4352465"/>
            <a:ext cx="6801612" cy="1265082"/>
          </a:xfrm>
        </p:spPr>
        <p:txBody>
          <a:bodyPr anchor="t" anchorCtr="1">
            <a:normAutofit/>
          </a:bodyPr>
          <a:lstStyle>
            <a:lvl1pPr marL="0" indent="0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60EA64-D806-43AC-9DF2-F8C432F32B4C}" type="datetimeFigureOut">
              <a:rPr lang="en-US" dirty="0"/>
              <a:t>3/13/2021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581912" y="2638044"/>
            <a:ext cx="4271771" cy="3101982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338315" y="2638044"/>
            <a:ext cx="4270247" cy="3101982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8" name="Date Placeholder 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134690-1557-4C89-A502-4959FE7FAD70}" type="datetimeFigureOut">
              <a:rPr lang="en-US" dirty="0"/>
              <a:t>3/13/2021</a:t>
            </a:fld>
            <a:endParaRPr lang="en-US" dirty="0"/>
          </a:p>
        </p:txBody>
      </p:sp>
      <p:sp>
        <p:nvSpPr>
          <p:cNvPr id="9" name="Footer Placeholder 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0" name="Slide Number Placeholder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583436" y="2313433"/>
            <a:ext cx="4270248" cy="704087"/>
          </a:xfrm>
        </p:spPr>
        <p:txBody>
          <a:bodyPr anchor="b" anchorCtr="1">
            <a:normAutofit/>
          </a:bodyPr>
          <a:lstStyle>
            <a:lvl1pPr marL="0" indent="0" algn="ctr">
              <a:buNone/>
              <a:defRPr sz="1900" b="0" cap="all" spc="100" baseline="0">
                <a:solidFill>
                  <a:schemeClr val="accent2">
                    <a:lumMod val="75000"/>
                  </a:schemeClr>
                </a:solidFill>
              </a:defRPr>
            </a:lvl1pPr>
            <a:lvl2pPr marL="457200" indent="0">
              <a:buNone/>
              <a:defRPr sz="19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583436" y="3143250"/>
            <a:ext cx="4270248" cy="2596776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338316" y="3143250"/>
            <a:ext cx="4253484" cy="2596776"/>
          </a:xfrm>
        </p:spPr>
        <p:txBody>
          <a:bodyPr/>
          <a:lstStyle>
            <a:lvl5pPr>
              <a:defRPr/>
            </a:lvl5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11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6338316" y="2313433"/>
            <a:ext cx="4270248" cy="704087"/>
          </a:xfrm>
        </p:spPr>
        <p:txBody>
          <a:bodyPr anchor="b" anchorCtr="1">
            <a:normAutofit/>
          </a:bodyPr>
          <a:lstStyle>
            <a:lvl1pPr marL="0" indent="0" algn="ctr">
              <a:buNone/>
              <a:defRPr sz="1900" b="0" cap="all" spc="100" baseline="0">
                <a:solidFill>
                  <a:schemeClr val="accent2">
                    <a:lumMod val="75000"/>
                  </a:schemeClr>
                </a:solidFill>
              </a:defRPr>
            </a:lvl1pPr>
            <a:lvl2pPr marL="457200" indent="0">
              <a:buNone/>
              <a:defRPr sz="19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7D4976-E339-4826-83B7-FBD03F55ECF8}" type="datetimeFigureOut">
              <a:rPr lang="en-US" dirty="0"/>
              <a:t>3/13/2021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dirty="0"/>
              <a:t>‹#›</a:t>
            </a:fld>
            <a:endParaRPr lang="en-US" dirty="0"/>
          </a:p>
        </p:txBody>
      </p:sp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037C31-9E7A-4F99-8774-A0E530DE1A42}" type="datetimeFigureOut">
              <a:rPr lang="en-US" dirty="0"/>
              <a:t>3/13/2021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78504F-A551-4DE0-9316-4DCD1D8CC752}" type="datetimeFigureOut">
              <a:rPr lang="en-US" dirty="0"/>
              <a:t>3/13/2021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Rectangle 25"/>
          <p:cNvSpPr/>
          <p:nvPr/>
        </p:nvSpPr>
        <p:spPr>
          <a:xfrm>
            <a:off x="0" y="0"/>
            <a:ext cx="6096000" cy="68580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 bwMode="blackWhite">
          <a:xfrm>
            <a:off x="804672" y="2243828"/>
            <a:ext cx="4486656" cy="1141497"/>
          </a:xfrm>
          <a:solidFill>
            <a:srgbClr val="FFFFFF"/>
          </a:solidFill>
          <a:ln>
            <a:solidFill>
              <a:srgbClr val="404040"/>
            </a:solidFill>
          </a:ln>
        </p:spPr>
        <p:txBody>
          <a:bodyPr anchor="ctr" anchorCtr="1">
            <a:normAutofit/>
          </a:bodyPr>
          <a:lstStyle>
            <a:lvl1pPr>
              <a:defRPr sz="2200">
                <a:solidFill>
                  <a:srgbClr val="262626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736080" y="804672"/>
            <a:ext cx="4815840" cy="5248656"/>
          </a:xfrm>
        </p:spPr>
        <p:txBody>
          <a:bodyPr>
            <a:normAutofit/>
          </a:bodyPr>
          <a:lstStyle>
            <a:lvl1pPr>
              <a:defRPr sz="1900">
                <a:solidFill>
                  <a:schemeClr val="tx1"/>
                </a:solidFill>
              </a:defRPr>
            </a:lvl1pPr>
            <a:lvl2pPr>
              <a:defRPr sz="1600">
                <a:solidFill>
                  <a:schemeClr val="tx1"/>
                </a:solidFill>
              </a:defRPr>
            </a:lvl2pPr>
            <a:lvl3pPr>
              <a:defRPr sz="1600">
                <a:solidFill>
                  <a:schemeClr val="tx1"/>
                </a:solidFill>
              </a:defRPr>
            </a:lvl3pPr>
            <a:lvl4pPr>
              <a:defRPr sz="1600">
                <a:solidFill>
                  <a:schemeClr val="tx1"/>
                </a:solidFill>
              </a:defRPr>
            </a:lvl4pPr>
            <a:lvl5pPr>
              <a:defRPr sz="1600">
                <a:solidFill>
                  <a:schemeClr val="tx1"/>
                </a:solidFill>
              </a:defRPr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15568" y="3549918"/>
            <a:ext cx="3794760" cy="2194036"/>
          </a:xfrm>
        </p:spPr>
        <p:txBody>
          <a:bodyPr anchor="t" anchorCtr="1">
            <a:normAutofit/>
          </a:bodyPr>
          <a:lstStyle>
            <a:lvl1pPr marL="0" indent="0" algn="ctr">
              <a:buNone/>
              <a:defRPr sz="1500">
                <a:solidFill>
                  <a:srgbClr val="FFFFFF"/>
                </a:solidFill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9" name="Date Placeholder 8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BE4249-C0D0-4B06-8692-E8BB871AF643}" type="datetimeFigureOut">
              <a:rPr lang="en-US" dirty="0"/>
              <a:t>3/13/2021</a:t>
            </a:fld>
            <a:endParaRPr lang="en-US" dirty="0"/>
          </a:p>
        </p:txBody>
      </p:sp>
      <p:sp>
        <p:nvSpPr>
          <p:cNvPr id="10" name="Footer Placeholder 9"/>
          <p:cNvSpPr>
            <a:spLocks noGrp="1"/>
          </p:cNvSpPr>
          <p:nvPr>
            <p:ph type="ftr" sz="quarter" idx="11"/>
          </p:nvPr>
        </p:nvSpPr>
        <p:spPr>
          <a:xfrm>
            <a:off x="804672" y="6236208"/>
            <a:ext cx="5124797" cy="320040"/>
          </a:xfrm>
        </p:spPr>
        <p:txBody>
          <a:bodyPr/>
          <a:lstStyle>
            <a:lvl1pPr>
              <a:defRPr>
                <a:solidFill>
                  <a:srgbClr val="FFFFFF">
                    <a:alpha val="70000"/>
                  </a:srgb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11" name="Slide Number Placeholder 1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/>
          <p:cNvSpPr/>
          <p:nvPr/>
        </p:nvSpPr>
        <p:spPr>
          <a:xfrm>
            <a:off x="0" y="0"/>
            <a:ext cx="6095999" cy="68580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 bwMode="blackWhite">
          <a:xfrm>
            <a:off x="808523" y="2243828"/>
            <a:ext cx="4494998" cy="1134640"/>
          </a:xfrm>
          <a:solidFill>
            <a:srgbClr val="FFFFFF"/>
          </a:solidFill>
          <a:ln>
            <a:solidFill>
              <a:srgbClr val="404040"/>
            </a:solidFill>
          </a:ln>
        </p:spPr>
        <p:txBody>
          <a:bodyPr anchor="ctr" anchorCtr="1">
            <a:noAutofit/>
          </a:bodyPr>
          <a:lstStyle>
            <a:lvl1pPr>
              <a:defRPr sz="2200">
                <a:solidFill>
                  <a:srgbClr val="262626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095999" y="0"/>
            <a:ext cx="6102097" cy="6858000"/>
          </a:xfrm>
          <a:solidFill>
            <a:schemeClr val="bg1">
              <a:lumMod val="75000"/>
            </a:schemeClr>
          </a:solidFill>
        </p:spPr>
        <p:txBody>
          <a:bodyPr anchor="t"/>
          <a:lstStyle>
            <a:lvl1pPr marL="0" indent="0">
              <a:buNone/>
              <a:defRPr sz="3200">
                <a:solidFill>
                  <a:schemeClr val="bg1">
                    <a:lumMod val="85000"/>
                    <a:lumOff val="15000"/>
                  </a:schemeClr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15568" y="3549918"/>
            <a:ext cx="3794760" cy="2194037"/>
          </a:xfrm>
        </p:spPr>
        <p:txBody>
          <a:bodyPr anchor="t" anchorCtr="1">
            <a:normAutofit/>
          </a:bodyPr>
          <a:lstStyle>
            <a:lvl1pPr marL="0" indent="0" algn="ctr">
              <a:buNone/>
              <a:defRPr sz="1500">
                <a:solidFill>
                  <a:srgbClr val="FFFFFF"/>
                </a:solidFill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8" name="Date Placeholder 7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  <a:effectLst>
                  <a:outerShdw blurRad="50800" dist="38100" dir="2700000" algn="tl" rotWithShape="0">
                    <a:prstClr val="black">
                      <a:alpha val="43000"/>
                    </a:prstClr>
                  </a:outerShdw>
                </a:effectLst>
              </a:defRPr>
            </a:lvl1pPr>
          </a:lstStyle>
          <a:p>
            <a:fld id="{042B0DB6-F5C7-45FB-8CF3-31B45F9C2DAC}" type="datetimeFigureOut">
              <a:rPr lang="en-US" dirty="0"/>
              <a:t>3/13/2021</a:t>
            </a:fld>
            <a:endParaRPr lang="en-US" dirty="0"/>
          </a:p>
        </p:txBody>
      </p:sp>
      <p:sp>
        <p:nvSpPr>
          <p:cNvPr id="9" name="Footer Placeholder 8"/>
          <p:cNvSpPr>
            <a:spLocks noGrp="1"/>
          </p:cNvSpPr>
          <p:nvPr>
            <p:ph type="ftr" sz="quarter" idx="11"/>
          </p:nvPr>
        </p:nvSpPr>
        <p:spPr>
          <a:xfrm>
            <a:off x="804672" y="6236208"/>
            <a:ext cx="5124797" cy="320040"/>
          </a:xfrm>
        </p:spPr>
        <p:txBody>
          <a:bodyPr/>
          <a:lstStyle>
            <a:lvl1pPr>
              <a:defRPr>
                <a:solidFill>
                  <a:srgbClr val="FFFFFF">
                    <a:alpha val="70000"/>
                  </a:srgb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10" name="Slide Number Placeholder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F9C37B-1D36-470B-8223-D6C91242EC14}" type="datetimeFigureOut">
              <a:rPr lang="en-US" dirty="0"/>
              <a:t>3/13/2021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653112" y="937260"/>
            <a:ext cx="1298608" cy="4983480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2231136" y="937260"/>
            <a:ext cx="6198489" cy="4983480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C6F52A-A82B-47A2-A83A-8C4C91F2D59F}" type="datetimeFigureOut">
              <a:rPr lang="en-US" dirty="0"/>
              <a:t>3/13/2021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lumMod val="9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 bwMode="black">
          <a:xfrm>
            <a:off x="2231136" y="964692"/>
            <a:ext cx="7729728" cy="1188720"/>
          </a:xfrm>
          <a:prstGeom prst="rect">
            <a:avLst/>
          </a:prstGeom>
          <a:solidFill>
            <a:srgbClr val="FFFFFF"/>
          </a:solidFill>
          <a:ln w="31750" cap="sq">
            <a:solidFill>
              <a:srgbClr val="404040"/>
            </a:solidFill>
            <a:miter lim="800000"/>
          </a:ln>
        </p:spPr>
        <p:txBody>
          <a:bodyPr vert="horz" lIns="182880" tIns="182880" rIns="182880" bIns="18288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231136" y="2638044"/>
            <a:ext cx="7729728" cy="310198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821429" y="6238816"/>
            <a:ext cx="2753746" cy="323968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50">
                <a:solidFill>
                  <a:schemeClr val="tx1">
                    <a:alpha val="70000"/>
                  </a:schemeClr>
                </a:solidFill>
              </a:defRPr>
            </a:lvl1pPr>
          </a:lstStyle>
          <a:p>
            <a:fld id="{1160EA64-D806-43AC-9DF2-F8C432F32B4C}" type="datetimeFigureOut">
              <a:rPr lang="en-US" dirty="0"/>
              <a:t>3/13/2021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600200" y="6236208"/>
            <a:ext cx="5901189" cy="32004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50">
                <a:solidFill>
                  <a:schemeClr val="tx1">
                    <a:alpha val="70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758922" y="6217920"/>
            <a:ext cx="365760" cy="365760"/>
          </a:xfrm>
          <a:prstGeom prst="ellipse">
            <a:avLst/>
          </a:prstGeom>
          <a:solidFill>
            <a:srgbClr val="1D1D1D">
              <a:alpha val="70000"/>
            </a:srgbClr>
          </a:solidFill>
        </p:spPr>
        <p:txBody>
          <a:bodyPr vert="horz" lIns="18288" tIns="45720" rIns="18288" bIns="45720" rtlCol="0" anchor="ctr">
            <a:noAutofit/>
          </a:bodyPr>
          <a:lstStyle>
            <a:lvl1pPr algn="ctr">
              <a:defRPr sz="1100" spc="0" baseline="0">
                <a:solidFill>
                  <a:srgbClr val="FFFFFF"/>
                </a:solidFill>
              </a:defRPr>
            </a:lvl1pPr>
          </a:lstStyle>
          <a:p>
            <a:fld id="{8A7A6979-0714-4377-B894-6BE4C2D6E202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97" r:id="rId1"/>
    <p:sldLayoutId id="2147483698" r:id="rId2"/>
    <p:sldLayoutId id="2147483699" r:id="rId3"/>
    <p:sldLayoutId id="2147483700" r:id="rId4"/>
    <p:sldLayoutId id="2147483701" r:id="rId5"/>
    <p:sldLayoutId id="2147483702" r:id="rId6"/>
    <p:sldLayoutId id="2147483703" r:id="rId7"/>
    <p:sldLayoutId id="2147483704" r:id="rId8"/>
    <p:sldLayoutId id="2147483705" r:id="rId9"/>
    <p:sldLayoutId id="2147483706" r:id="rId10"/>
    <p:sldLayoutId id="2147483707" r:id="rId11"/>
  </p:sldLayoutIdLst>
  <p:hf sldNum="0" hdr="0" ftr="0" dt="0"/>
  <p:txStyles>
    <p:titleStyle>
      <a:lvl1pPr algn="ctr" defTabSz="914400" rtl="0" eaLnBrk="1" latinLnBrk="0" hangingPunct="1">
        <a:lnSpc>
          <a:spcPct val="90000"/>
        </a:lnSpc>
        <a:spcBef>
          <a:spcPct val="0"/>
        </a:spcBef>
        <a:buNone/>
        <a:defRPr sz="2800" kern="1200" cap="all" spc="200" baseline="0">
          <a:solidFill>
            <a:srgbClr val="262626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8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1pPr>
      <a:lvl2pPr marL="457200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6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2pPr>
      <a:lvl3pPr marL="685800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6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3pPr>
      <a:lvl4pPr marL="914400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6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4pPr>
      <a:lvl5pPr marL="1143000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6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5pPr>
      <a:lvl6pPr marL="1312863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6pPr>
      <a:lvl7pPr marL="1484313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1657350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600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1882775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6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slideLayout" Target="../slideLayouts/slideLayout2.xml"/><Relationship Id="rId1" Type="http://schemas.openxmlformats.org/officeDocument/2006/relationships/video" Target="https://www.youtube.com/embed/_8vm8ORMZt4" TargetMode="Externa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6.jpg"/><Relationship Id="rId4" Type="http://schemas.openxmlformats.org/officeDocument/2006/relationships/image" Target="../media/image5.jpg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Leona Lewis- Footprints in the sand</a:t>
            </a:r>
            <a:endParaRPr lang="en-GB" dirty="0"/>
          </a:p>
        </p:txBody>
      </p:sp>
      <p:pic>
        <p:nvPicPr>
          <p:cNvPr id="4" name="Content Placeholder 3" descr="Journeying: 16th Sunday Ordinary B - God speaks through ...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31136" y="2604833"/>
            <a:ext cx="7731125" cy="246376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5301157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le 8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_8vm8ORMZt4"/>
          <p:cNvPicPr>
            <a:picLocks noGrp="1" noRot="1" noChangeAspect="1"/>
          </p:cNvPicPr>
          <p:nvPr>
            <p:ph idx="1"/>
            <a:videoFile r:link="rId1"/>
          </p:nvPr>
        </p:nvPicPr>
        <p:blipFill>
          <a:blip r:embed="rId3"/>
          <a:stretch>
            <a:fillRect/>
          </a:stretch>
        </p:blipFill>
        <p:spPr>
          <a:xfrm>
            <a:off x="3810000" y="2903538"/>
            <a:ext cx="4572000" cy="25717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7620264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600200" y="875212"/>
            <a:ext cx="8991600" cy="4232366"/>
          </a:xfrm>
        </p:spPr>
        <p:txBody>
          <a:bodyPr>
            <a:normAutofit/>
          </a:bodyPr>
          <a:lstStyle/>
          <a:p>
            <a:r>
              <a:rPr lang="en-GB" sz="6000" dirty="0" smtClean="0"/>
              <a:t>Compassion- </a:t>
            </a:r>
            <a:br>
              <a:rPr lang="en-GB" sz="6000" dirty="0" smtClean="0"/>
            </a:br>
            <a:r>
              <a:rPr lang="en-GB" dirty="0" smtClean="0"/>
              <a:t>How our actions and attitudes reflect the kindness, mercy and compassion of Jesus and the love of God for everyone</a:t>
            </a:r>
            <a:endParaRPr lang="en-GB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695194" y="5893961"/>
            <a:ext cx="6801612" cy="1239894"/>
          </a:xfrm>
        </p:spPr>
        <p:txBody>
          <a:bodyPr/>
          <a:lstStyle/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66870472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ubtitle 8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Content Placeholder 3" descr="Bluebird Songs: How I Cleaned My Satin Shoes"/>
          <p:cNvPicPr>
            <a:picLocks noGrp="1" noChangeAspect="1"/>
          </p:cNvPicPr>
          <p:nvPr>
            <p:ph idx="4294967295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727245" y="1427841"/>
            <a:ext cx="3098800" cy="2325687"/>
          </a:xfrm>
        </p:spPr>
      </p:pic>
      <p:pic>
        <p:nvPicPr>
          <p:cNvPr id="5" name="Picture 4" descr="Free Images : hand, walking, shoe, retro, chain, summer ...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65955" y="1321175"/>
            <a:ext cx="3801291" cy="2534194"/>
          </a:xfrm>
          <a:prstGeom prst="rect">
            <a:avLst/>
          </a:prstGeom>
        </p:spPr>
      </p:pic>
      <p:pic>
        <p:nvPicPr>
          <p:cNvPr id="6" name="Picture 5" descr="Kids Shoes Free Stock Photo - Public Domain Pictures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88922" y="5027014"/>
            <a:ext cx="2286491" cy="1524327"/>
          </a:xfrm>
          <a:prstGeom prst="rect">
            <a:avLst/>
          </a:prstGeom>
        </p:spPr>
      </p:pic>
      <p:pic>
        <p:nvPicPr>
          <p:cNvPr id="7" name="Picture 6" descr="Shoes for Girls White Background Images | AWB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68006" y="4678038"/>
            <a:ext cx="1828800" cy="1828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05303484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Footprints in the sand</a:t>
            </a:r>
            <a:endParaRPr lang="en-GB" dirty="0"/>
          </a:p>
        </p:txBody>
      </p:sp>
      <p:sp>
        <p:nvSpPr>
          <p:cNvPr id="8" name="Content Placeholder 7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6" name="Picture 5" descr="Flawed, Cracked ...But Rare!: How Do I Move On?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34768" y="2413057"/>
            <a:ext cx="7522464" cy="421981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26930428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GB" dirty="0" smtClean="0"/>
              <a:t>Development</a:t>
            </a:r>
            <a:endParaRPr lang="en-GB" dirty="0"/>
          </a:p>
        </p:txBody>
      </p:sp>
      <p:sp>
        <p:nvSpPr>
          <p:cNvPr id="5" name="Subtitle 4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GB" dirty="0" smtClean="0"/>
              <a:t>God never leaves us to face life alone. He is always there loving us, guiding us when we feel weighed down and weary.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812784232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GB" dirty="0" smtClean="0"/>
              <a:t>Reflection</a:t>
            </a:r>
            <a:endParaRPr lang="en-GB" dirty="0"/>
          </a:p>
        </p:txBody>
      </p:sp>
      <p:sp>
        <p:nvSpPr>
          <p:cNvPr id="5" name="Subtitle 4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GB" dirty="0" smtClean="0"/>
              <a:t>Think quietly to yourself to a time when needed help or guidance. Perhaps it was a time at home, especially recently or at school.  Who helped you? How did they help you?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806775827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GB" dirty="0" smtClean="0"/>
              <a:t>Prayer </a:t>
            </a:r>
            <a:endParaRPr lang="en-GB" dirty="0"/>
          </a:p>
        </p:txBody>
      </p:sp>
      <p:sp>
        <p:nvSpPr>
          <p:cNvPr id="5" name="Subtitle 4"/>
          <p:cNvSpPr>
            <a:spLocks noGrp="1"/>
          </p:cNvSpPr>
          <p:nvPr>
            <p:ph type="subTitle" idx="1"/>
          </p:nvPr>
        </p:nvSpPr>
        <p:spPr>
          <a:xfrm>
            <a:off x="2695194" y="4352544"/>
            <a:ext cx="6801612" cy="1830654"/>
          </a:xfrm>
        </p:spPr>
        <p:txBody>
          <a:bodyPr>
            <a:normAutofit/>
          </a:bodyPr>
          <a:lstStyle/>
          <a:p>
            <a:r>
              <a:rPr lang="en-GB" dirty="0" smtClean="0"/>
              <a:t>Dear Lord,</a:t>
            </a:r>
          </a:p>
          <a:p>
            <a:r>
              <a:rPr lang="en-GB" dirty="0" smtClean="0"/>
              <a:t>Thank you for always being by our side when you are needed to help guide us and lead us on the right path.</a:t>
            </a:r>
          </a:p>
          <a:p>
            <a:r>
              <a:rPr lang="en-GB" dirty="0" smtClean="0"/>
              <a:t>AMEN.</a:t>
            </a:r>
            <a:endParaRPr lang="en-GB" dirty="0"/>
          </a:p>
        </p:txBody>
      </p:sp>
      <p:pic>
        <p:nvPicPr>
          <p:cNvPr id="6" name="Picture 5" descr="candle - Wikidata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62311" y="236210"/>
            <a:ext cx="2867378" cy="215053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85016993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GB" dirty="0" smtClean="0"/>
              <a:t>The Lord’s Prayer</a:t>
            </a:r>
            <a:endParaRPr lang="en-GB" dirty="0"/>
          </a:p>
        </p:txBody>
      </p:sp>
      <p:sp>
        <p:nvSpPr>
          <p:cNvPr id="6" name="Subtitle 5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GB" dirty="0"/>
          </a:p>
        </p:txBody>
      </p:sp>
      <p:pic>
        <p:nvPicPr>
          <p:cNvPr id="7" name="Picture 6" descr="the Lord's Prayer | Forgive Us | 6.28.09 : bferry ...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75200" y="4032664"/>
            <a:ext cx="2813756" cy="211031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20267089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GB" dirty="0" smtClean="0"/>
              <a:t>Class Worship</a:t>
            </a:r>
            <a:endParaRPr lang="en-GB" dirty="0"/>
          </a:p>
        </p:txBody>
      </p:sp>
      <p:sp>
        <p:nvSpPr>
          <p:cNvPr id="5" name="Subtitle 4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GB" dirty="0" smtClean="0"/>
              <a:t>Create something special for prayer in your class worship area- Could be something like a tree, wings of a bird-you choose. Take pictures to send to me and add prayers when you wish.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454284324"/>
      </p:ext>
    </p:extLst>
  </p:cSld>
  <p:clrMapOvr>
    <a:masterClrMapping/>
  </p:clrMapOvr>
</p:sld>
</file>

<file path=ppt/theme/theme1.xml><?xml version="1.0" encoding="utf-8"?>
<a:theme xmlns:a="http://schemas.openxmlformats.org/drawingml/2006/main" name="Parcel">
  <a:themeElements>
    <a:clrScheme name="Parcel">
      <a:dk1>
        <a:srgbClr val="000000"/>
      </a:dk1>
      <a:lt1>
        <a:srgbClr val="FFFFFF"/>
      </a:lt1>
      <a:dk2>
        <a:srgbClr val="4A5356"/>
      </a:dk2>
      <a:lt2>
        <a:srgbClr val="E8E3CE"/>
      </a:lt2>
      <a:accent1>
        <a:srgbClr val="F6A21D"/>
      </a:accent1>
      <a:accent2>
        <a:srgbClr val="9BAFB5"/>
      </a:accent2>
      <a:accent3>
        <a:srgbClr val="C96731"/>
      </a:accent3>
      <a:accent4>
        <a:srgbClr val="9CA383"/>
      </a:accent4>
      <a:accent5>
        <a:srgbClr val="87795D"/>
      </a:accent5>
      <a:accent6>
        <a:srgbClr val="A0988C"/>
      </a:accent6>
      <a:hlink>
        <a:srgbClr val="00B0F0"/>
      </a:hlink>
      <a:folHlink>
        <a:srgbClr val="738F97"/>
      </a:folHlink>
    </a:clrScheme>
    <a:fontScheme name="Parcel">
      <a:majorFont>
        <a:latin typeface="Gill Sans MT" panose="020B0502020104020203"/>
        <a:ea typeface=""/>
        <a:cs typeface=""/>
        <a:font script="Grek" typeface="Corbel"/>
        <a:font script="Cyrl" typeface="Corbel"/>
        <a:font script="Jpan" typeface="HGｺﾞｼｯｸE"/>
        <a:font script="Hang" typeface="휴먼매직체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Gill Sans MT" panose="020B0502020104020203"/>
        <a:ea typeface=""/>
        <a:cs typeface=""/>
        <a:font script="Grek" typeface="Corbel"/>
        <a:font script="Cyrl" typeface="Corbel"/>
        <a:font script="Jpan" typeface="HGｺﾞｼｯｸE"/>
        <a:font script="Hang" typeface="휴먼매직체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Parcel">
      <a:fillStyleLst>
        <a:solidFill>
          <a:schemeClr val="phClr"/>
        </a:solidFill>
        <a:gradFill rotWithShape="1">
          <a:gsLst>
            <a:gs pos="0">
              <a:schemeClr val="phClr">
                <a:tint val="80000"/>
                <a:satMod val="107000"/>
                <a:lumMod val="103000"/>
              </a:schemeClr>
            </a:gs>
            <a:gs pos="100000">
              <a:schemeClr val="phClr">
                <a:tint val="82000"/>
                <a:satMod val="109000"/>
                <a:lumMod val="103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7000"/>
                <a:satMod val="100000"/>
                <a:lumMod val="102000"/>
              </a:schemeClr>
            </a:gs>
            <a:gs pos="50000">
              <a:schemeClr val="phClr">
                <a:shade val="100000"/>
                <a:satMod val="103000"/>
                <a:lumMod val="100000"/>
              </a:schemeClr>
            </a:gs>
            <a:gs pos="100000">
              <a:schemeClr val="phClr">
                <a:shade val="93000"/>
                <a:satMod val="110000"/>
                <a:lumMod val="99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317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5880" dist="15240" dir="5400000" algn="ctr" rotWithShape="0">
              <a:srgbClr val="000000">
                <a:alpha val="45000"/>
              </a:srgbClr>
            </a:outerShdw>
          </a:effectLst>
          <a:scene3d>
            <a:camera prst="orthographicFront">
              <a:rot lat="0" lon="0" rev="0"/>
            </a:camera>
            <a:lightRig rig="brightRoom" dir="tl"/>
          </a:scene3d>
          <a:sp3d prstMaterial="dkEdge">
            <a:bevelT w="0" h="0"/>
          </a:sp3d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7000"/>
                <a:shade val="100000"/>
                <a:satMod val="185000"/>
                <a:lumMod val="120000"/>
              </a:schemeClr>
            </a:gs>
            <a:gs pos="100000">
              <a:schemeClr val="phClr">
                <a:tint val="96000"/>
                <a:shade val="95000"/>
                <a:satMod val="215000"/>
                <a:lumMod val="80000"/>
              </a:schemeClr>
            </a:gs>
          </a:gsLst>
          <a:path path="circle">
            <a:fillToRect l="50000" t="55000" r="125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Parcel" id="{8BEC4385-4EB9-4D53-BFB5-0EA123736B6D}" vid="{4DB32801-28C0-48B0-8C1D-A9A58613615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34</TotalTime>
  <Words>169</Words>
  <Application>Microsoft Office PowerPoint</Application>
  <PresentationFormat>Widescreen</PresentationFormat>
  <Paragraphs>14</Paragraphs>
  <Slides>10</Slides>
  <Notes>0</Notes>
  <HiddenSlides>0</HiddenSlides>
  <MMClips>1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10</vt:i4>
      </vt:variant>
    </vt:vector>
  </HeadingPairs>
  <TitlesOfParts>
    <vt:vector size="13" baseType="lpstr">
      <vt:lpstr>Arial</vt:lpstr>
      <vt:lpstr>Gill Sans MT</vt:lpstr>
      <vt:lpstr>Parcel</vt:lpstr>
      <vt:lpstr>Leona Lewis- Footprints in the sand</vt:lpstr>
      <vt:lpstr>PowerPoint Presentation</vt:lpstr>
      <vt:lpstr>Compassion-  How our actions and attitudes reflect the kindness, mercy and compassion of Jesus and the love of God for everyone</vt:lpstr>
      <vt:lpstr>PowerPoint Presentation</vt:lpstr>
      <vt:lpstr>Footprints in the sand</vt:lpstr>
      <vt:lpstr>Development</vt:lpstr>
      <vt:lpstr>Reflection</vt:lpstr>
      <vt:lpstr>Prayer </vt:lpstr>
      <vt:lpstr>The Lord’s Prayer</vt:lpstr>
      <vt:lpstr>Class Worship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Leona Lewis- Footprints in the sand</dc:title>
  <dc:creator>Vernham Dean Primary School</dc:creator>
  <cp:lastModifiedBy>Vernham Dean Primary School</cp:lastModifiedBy>
  <cp:revision>5</cp:revision>
  <dcterms:created xsi:type="dcterms:W3CDTF">2021-03-13T14:50:56Z</dcterms:created>
  <dcterms:modified xsi:type="dcterms:W3CDTF">2021-03-13T15:25:42Z</dcterms:modified>
</cp:coreProperties>
</file>