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309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495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82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241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859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15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729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312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558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78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152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3A329-7240-4CF2-A5AF-74BDBB04AB4A}" type="datetimeFigureOut">
              <a:rPr lang="en-GB" smtClean="0"/>
              <a:t>17/04/2023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CE6FB-DF69-4E03-808C-22BA5253CE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864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Trust text hanging on the rope - Creative Commons Bilder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544" y="906462"/>
            <a:ext cx="7072650" cy="4351338"/>
          </a:xfrm>
        </p:spPr>
      </p:pic>
    </p:spTree>
    <p:extLst>
      <p:ext uri="{BB962C8B-B14F-4D97-AF65-F5344CB8AC3E}">
        <p14:creationId xmlns:p14="http://schemas.microsoft.com/office/powerpoint/2010/main" val="3795435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 descr="People Need God – Ministry Council of the Cumberland Presbyterian Church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952687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The Storyteller: How to Control Anger: 24 Tips to Calm Down Fast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96" y="1825625"/>
            <a:ext cx="6527007" cy="4351338"/>
          </a:xfrm>
        </p:spPr>
      </p:pic>
    </p:spTree>
    <p:extLst>
      <p:ext uri="{BB962C8B-B14F-4D97-AF65-F5344CB8AC3E}">
        <p14:creationId xmlns:p14="http://schemas.microsoft.com/office/powerpoint/2010/main" val="15024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zione revocatoria e trust: presupposti e limiti | Salvis Juribu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696" y="407324"/>
            <a:ext cx="10058400" cy="5893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723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riend In Need | The two injured people helping each other o… | Harsh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962" y="166687"/>
            <a:ext cx="9744075" cy="65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1159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ABITUE-SE: Junho 20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513" y="1086057"/>
            <a:ext cx="6467856" cy="430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074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rust – Sally Turbit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283" y="781397"/>
            <a:ext cx="5144193" cy="514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779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Cheryl Hawkings</dc:creator>
  <cp:lastModifiedBy>Cheryl Hawkings</cp:lastModifiedBy>
  <cp:revision>1</cp:revision>
  <dcterms:created xsi:type="dcterms:W3CDTF">2023-04-17T10:46:25Z</dcterms:created>
  <dcterms:modified xsi:type="dcterms:W3CDTF">2023-04-17T10:46:38Z</dcterms:modified>
</cp:coreProperties>
</file>