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56" r:id="rId2"/>
    <p:sldId id="277" r:id="rId3"/>
    <p:sldId id="257" r:id="rId4"/>
    <p:sldId id="270" r:id="rId5"/>
    <p:sldId id="271" r:id="rId6"/>
    <p:sldId id="275" r:id="rId7"/>
    <p:sldId id="276" r:id="rId8"/>
    <p:sldId id="272" r:id="rId9"/>
  </p:sldIdLst>
  <p:sldSz cx="12192000" cy="6858000"/>
  <p:notesSz cx="9931400" cy="67945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F00"/>
    <a:srgbClr val="C51B8A"/>
    <a:srgbClr val="A1C60F"/>
    <a:srgbClr val="008DAE"/>
    <a:srgbClr val="F0E600"/>
    <a:srgbClr val="019894"/>
    <a:srgbClr val="FD341D"/>
    <a:srgbClr val="075E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569234-5542-4D17-8F75-BFDE04210847}" v="41" dt="2019-06-18T15:24:21.6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859" autoAdjust="0"/>
    <p:restoredTop sz="70914" autoAdjust="0"/>
  </p:normalViewPr>
  <p:slideViewPr>
    <p:cSldViewPr snapToGrid="0">
      <p:cViewPr varScale="1">
        <p:scale>
          <a:sx n="51" d="100"/>
          <a:sy n="51" d="100"/>
        </p:scale>
        <p:origin x="130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rick Dean" userId="bd5fcf7e-f0a5-4dfe-8356-3b9255107a56" providerId="ADAL" clId="{01569234-5542-4D17-8F75-BFDE04210847}"/>
    <pc:docChg chg="custSel modSld modMainMaster">
      <pc:chgData name="Patrick Dean" userId="bd5fcf7e-f0a5-4dfe-8356-3b9255107a56" providerId="ADAL" clId="{01569234-5542-4D17-8F75-BFDE04210847}" dt="2019-06-18T15:24:27.291" v="173" actId="2711"/>
      <pc:docMkLst>
        <pc:docMk/>
      </pc:docMkLst>
      <pc:sldChg chg="delSp modSp">
        <pc:chgData name="Patrick Dean" userId="bd5fcf7e-f0a5-4dfe-8356-3b9255107a56" providerId="ADAL" clId="{01569234-5542-4D17-8F75-BFDE04210847}" dt="2019-06-18T15:22:10.355" v="4" actId="2711"/>
        <pc:sldMkLst>
          <pc:docMk/>
          <pc:sldMk cId="2251168228" sldId="256"/>
        </pc:sldMkLst>
        <pc:spChg chg="mod">
          <ac:chgData name="Patrick Dean" userId="bd5fcf7e-f0a5-4dfe-8356-3b9255107a56" providerId="ADAL" clId="{01569234-5542-4D17-8F75-BFDE04210847}" dt="2019-06-18T15:22:10.355" v="4" actId="2711"/>
          <ac:spMkLst>
            <pc:docMk/>
            <pc:sldMk cId="2251168228" sldId="256"/>
            <ac:spMk id="17" creationId="{718A28C4-8F29-4A33-8C02-76B24BB72164}"/>
          </ac:spMkLst>
        </pc:spChg>
        <pc:grpChg chg="del">
          <ac:chgData name="Patrick Dean" userId="bd5fcf7e-f0a5-4dfe-8356-3b9255107a56" providerId="ADAL" clId="{01569234-5542-4D17-8F75-BFDE04210847}" dt="2019-06-18T15:21:58.625" v="2" actId="478"/>
          <ac:grpSpMkLst>
            <pc:docMk/>
            <pc:sldMk cId="2251168228" sldId="256"/>
            <ac:grpSpMk id="12" creationId="{ADFC7F58-F133-45DE-B9C8-603C25CC1789}"/>
          </ac:grpSpMkLst>
        </pc:grpChg>
      </pc:sldChg>
      <pc:sldChg chg="delSp modSp">
        <pc:chgData name="Patrick Dean" userId="bd5fcf7e-f0a5-4dfe-8356-3b9255107a56" providerId="ADAL" clId="{01569234-5542-4D17-8F75-BFDE04210847}" dt="2019-06-18T15:22:41.538" v="72" actId="2711"/>
        <pc:sldMkLst>
          <pc:docMk/>
          <pc:sldMk cId="2857551576" sldId="257"/>
        </pc:sldMkLst>
        <pc:spChg chg="mod">
          <ac:chgData name="Patrick Dean" userId="bd5fcf7e-f0a5-4dfe-8356-3b9255107a56" providerId="ADAL" clId="{01569234-5542-4D17-8F75-BFDE04210847}" dt="2019-06-18T15:22:41.538" v="72" actId="2711"/>
          <ac:spMkLst>
            <pc:docMk/>
            <pc:sldMk cId="2857551576" sldId="257"/>
            <ac:spMk id="2" creationId="{B190501D-7B62-46EA-8ACB-49FDC03AAEF9}"/>
          </ac:spMkLst>
        </pc:spChg>
        <pc:spChg chg="mod">
          <ac:chgData name="Patrick Dean" userId="bd5fcf7e-f0a5-4dfe-8356-3b9255107a56" providerId="ADAL" clId="{01569234-5542-4D17-8F75-BFDE04210847}" dt="2019-06-18T15:22:38.552" v="71" actId="2711"/>
          <ac:spMkLst>
            <pc:docMk/>
            <pc:sldMk cId="2857551576" sldId="257"/>
            <ac:spMk id="3" creationId="{65C22046-3E68-46AD-B2D6-8CE0AB95A735}"/>
          </ac:spMkLst>
        </pc:spChg>
        <pc:grpChg chg="del">
          <ac:chgData name="Patrick Dean" userId="bd5fcf7e-f0a5-4dfe-8356-3b9255107a56" providerId="ADAL" clId="{01569234-5542-4D17-8F75-BFDE04210847}" dt="2019-06-18T15:22:27.936" v="35" actId="478"/>
          <ac:grpSpMkLst>
            <pc:docMk/>
            <pc:sldMk cId="2857551576" sldId="257"/>
            <ac:grpSpMk id="4" creationId="{A831894B-5B4C-4F44-B217-291A465425EE}"/>
          </ac:grpSpMkLst>
        </pc:grpChg>
        <pc:picChg chg="mod">
          <ac:chgData name="Patrick Dean" userId="bd5fcf7e-f0a5-4dfe-8356-3b9255107a56" providerId="ADAL" clId="{01569234-5542-4D17-8F75-BFDE04210847}" dt="2019-06-18T15:22:33.924" v="70" actId="1035"/>
          <ac:picMkLst>
            <pc:docMk/>
            <pc:sldMk cId="2857551576" sldId="257"/>
            <ac:picMk id="10" creationId="{7BEE48F2-6480-486F-96F2-BD057A6E09E4}"/>
          </ac:picMkLst>
        </pc:picChg>
        <pc:picChg chg="mod">
          <ac:chgData name="Patrick Dean" userId="bd5fcf7e-f0a5-4dfe-8356-3b9255107a56" providerId="ADAL" clId="{01569234-5542-4D17-8F75-BFDE04210847}" dt="2019-06-18T15:22:33.924" v="70" actId="1035"/>
          <ac:picMkLst>
            <pc:docMk/>
            <pc:sldMk cId="2857551576" sldId="257"/>
            <ac:picMk id="11" creationId="{FC81DA1E-6642-4149-A209-41DE09B256EA}"/>
          </ac:picMkLst>
        </pc:picChg>
        <pc:picChg chg="mod">
          <ac:chgData name="Patrick Dean" userId="bd5fcf7e-f0a5-4dfe-8356-3b9255107a56" providerId="ADAL" clId="{01569234-5542-4D17-8F75-BFDE04210847}" dt="2019-06-18T15:22:33.924" v="70" actId="1035"/>
          <ac:picMkLst>
            <pc:docMk/>
            <pc:sldMk cId="2857551576" sldId="257"/>
            <ac:picMk id="14" creationId="{000E04EB-0BC4-4147-ABD9-07A235F2EFC6}"/>
          </ac:picMkLst>
        </pc:picChg>
      </pc:sldChg>
      <pc:sldChg chg="delSp modSp">
        <pc:chgData name="Patrick Dean" userId="bd5fcf7e-f0a5-4dfe-8356-3b9255107a56" providerId="ADAL" clId="{01569234-5542-4D17-8F75-BFDE04210847}" dt="2019-06-18T15:23:30.432" v="117" actId="2711"/>
        <pc:sldMkLst>
          <pc:docMk/>
          <pc:sldMk cId="2382487147" sldId="270"/>
        </pc:sldMkLst>
        <pc:spChg chg="mod">
          <ac:chgData name="Patrick Dean" userId="bd5fcf7e-f0a5-4dfe-8356-3b9255107a56" providerId="ADAL" clId="{01569234-5542-4D17-8F75-BFDE04210847}" dt="2019-06-18T15:23:27.332" v="116" actId="2711"/>
          <ac:spMkLst>
            <pc:docMk/>
            <pc:sldMk cId="2382487147" sldId="270"/>
            <ac:spMk id="2" creationId="{B190501D-7B62-46EA-8ACB-49FDC03AAEF9}"/>
          </ac:spMkLst>
        </pc:spChg>
        <pc:spChg chg="mod">
          <ac:chgData name="Patrick Dean" userId="bd5fcf7e-f0a5-4dfe-8356-3b9255107a56" providerId="ADAL" clId="{01569234-5542-4D17-8F75-BFDE04210847}" dt="2019-06-18T15:23:30.432" v="117" actId="2711"/>
          <ac:spMkLst>
            <pc:docMk/>
            <pc:sldMk cId="2382487147" sldId="270"/>
            <ac:spMk id="3" creationId="{014F2C10-DF61-4DF1-B875-E061B966CB77}"/>
          </ac:spMkLst>
        </pc:spChg>
        <pc:spChg chg="mod">
          <ac:chgData name="Patrick Dean" userId="bd5fcf7e-f0a5-4dfe-8356-3b9255107a56" providerId="ADAL" clId="{01569234-5542-4D17-8F75-BFDE04210847}" dt="2019-06-18T15:23:23.609" v="115" actId="14100"/>
          <ac:spMkLst>
            <pc:docMk/>
            <pc:sldMk cId="2382487147" sldId="270"/>
            <ac:spMk id="12" creationId="{D47E6642-6A41-44EE-896E-7C304D287F47}"/>
          </ac:spMkLst>
        </pc:spChg>
        <pc:grpChg chg="del">
          <ac:chgData name="Patrick Dean" userId="bd5fcf7e-f0a5-4dfe-8356-3b9255107a56" providerId="ADAL" clId="{01569234-5542-4D17-8F75-BFDE04210847}" dt="2019-06-18T15:22:43.540" v="73" actId="478"/>
          <ac:grpSpMkLst>
            <pc:docMk/>
            <pc:sldMk cId="2382487147" sldId="270"/>
            <ac:grpSpMk id="4" creationId="{A831894B-5B4C-4F44-B217-291A465425EE}"/>
          </ac:grpSpMkLst>
        </pc:grpChg>
        <pc:picChg chg="mod">
          <ac:chgData name="Patrick Dean" userId="bd5fcf7e-f0a5-4dfe-8356-3b9255107a56" providerId="ADAL" clId="{01569234-5542-4D17-8F75-BFDE04210847}" dt="2019-06-18T15:22:52.053" v="112" actId="1036"/>
          <ac:picMkLst>
            <pc:docMk/>
            <pc:sldMk cId="2382487147" sldId="270"/>
            <ac:picMk id="11" creationId="{C3CE640E-B496-4DB1-AFEC-89853D4B77B1}"/>
          </ac:picMkLst>
        </pc:picChg>
        <pc:picChg chg="mod">
          <ac:chgData name="Patrick Dean" userId="bd5fcf7e-f0a5-4dfe-8356-3b9255107a56" providerId="ADAL" clId="{01569234-5542-4D17-8F75-BFDE04210847}" dt="2019-06-18T15:23:13.922" v="113" actId="14100"/>
          <ac:picMkLst>
            <pc:docMk/>
            <pc:sldMk cId="2382487147" sldId="270"/>
            <ac:picMk id="13" creationId="{9B84E486-6C4F-4F1D-AD26-F8A53943E408}"/>
          </ac:picMkLst>
        </pc:picChg>
      </pc:sldChg>
      <pc:sldChg chg="delSp modSp">
        <pc:chgData name="Patrick Dean" userId="bd5fcf7e-f0a5-4dfe-8356-3b9255107a56" providerId="ADAL" clId="{01569234-5542-4D17-8F75-BFDE04210847}" dt="2019-06-18T15:23:59.345" v="132" actId="2711"/>
        <pc:sldMkLst>
          <pc:docMk/>
          <pc:sldMk cId="1021984098" sldId="271"/>
        </pc:sldMkLst>
        <pc:spChg chg="mod">
          <ac:chgData name="Patrick Dean" userId="bd5fcf7e-f0a5-4dfe-8356-3b9255107a56" providerId="ADAL" clId="{01569234-5542-4D17-8F75-BFDE04210847}" dt="2019-06-18T15:23:56.308" v="131" actId="1036"/>
          <ac:spMkLst>
            <pc:docMk/>
            <pc:sldMk cId="1021984098" sldId="271"/>
            <ac:spMk id="11" creationId="{0E1E6DE8-0517-45CE-9E28-78BE1D4FEF1D}"/>
          </ac:spMkLst>
        </pc:spChg>
        <pc:spChg chg="mod">
          <ac:chgData name="Patrick Dean" userId="bd5fcf7e-f0a5-4dfe-8356-3b9255107a56" providerId="ADAL" clId="{01569234-5542-4D17-8F75-BFDE04210847}" dt="2019-06-18T15:23:59.345" v="132" actId="2711"/>
          <ac:spMkLst>
            <pc:docMk/>
            <pc:sldMk cId="1021984098" sldId="271"/>
            <ac:spMk id="13" creationId="{65FACFAB-23D2-4997-B152-874BB6368FDA}"/>
          </ac:spMkLst>
        </pc:spChg>
        <pc:spChg chg="mod">
          <ac:chgData name="Patrick Dean" userId="bd5fcf7e-f0a5-4dfe-8356-3b9255107a56" providerId="ADAL" clId="{01569234-5542-4D17-8F75-BFDE04210847}" dt="2019-06-18T15:23:56.308" v="131" actId="1036"/>
          <ac:spMkLst>
            <pc:docMk/>
            <pc:sldMk cId="1021984098" sldId="271"/>
            <ac:spMk id="14" creationId="{9899DE1C-7E4B-4909-B34D-B754C685109F}"/>
          </ac:spMkLst>
        </pc:spChg>
        <pc:grpChg chg="del">
          <ac:chgData name="Patrick Dean" userId="bd5fcf7e-f0a5-4dfe-8356-3b9255107a56" providerId="ADAL" clId="{01569234-5542-4D17-8F75-BFDE04210847}" dt="2019-06-18T15:23:53.557" v="118" actId="478"/>
          <ac:grpSpMkLst>
            <pc:docMk/>
            <pc:sldMk cId="1021984098" sldId="271"/>
            <ac:grpSpMk id="4" creationId="{A831894B-5B4C-4F44-B217-291A465425EE}"/>
          </ac:grpSpMkLst>
        </pc:grpChg>
        <pc:picChg chg="mod">
          <ac:chgData name="Patrick Dean" userId="bd5fcf7e-f0a5-4dfe-8356-3b9255107a56" providerId="ADAL" clId="{01569234-5542-4D17-8F75-BFDE04210847}" dt="2019-06-18T15:23:56.308" v="131" actId="1036"/>
          <ac:picMkLst>
            <pc:docMk/>
            <pc:sldMk cId="1021984098" sldId="271"/>
            <ac:picMk id="3" creationId="{39DD915D-8CA8-4E42-B0F0-97F5201CFB75}"/>
          </ac:picMkLst>
        </pc:picChg>
        <pc:picChg chg="mod">
          <ac:chgData name="Patrick Dean" userId="bd5fcf7e-f0a5-4dfe-8356-3b9255107a56" providerId="ADAL" clId="{01569234-5542-4D17-8F75-BFDE04210847}" dt="2019-06-18T15:23:56.308" v="131" actId="1036"/>
          <ac:picMkLst>
            <pc:docMk/>
            <pc:sldMk cId="1021984098" sldId="271"/>
            <ac:picMk id="12" creationId="{4464852C-5CAC-4152-B233-D3F0D65CC2E2}"/>
          </ac:picMkLst>
        </pc:picChg>
        <pc:picChg chg="mod">
          <ac:chgData name="Patrick Dean" userId="bd5fcf7e-f0a5-4dfe-8356-3b9255107a56" providerId="ADAL" clId="{01569234-5542-4D17-8F75-BFDE04210847}" dt="2019-06-18T15:23:56.308" v="131" actId="1036"/>
          <ac:picMkLst>
            <pc:docMk/>
            <pc:sldMk cId="1021984098" sldId="271"/>
            <ac:picMk id="15" creationId="{2964FCC2-7D31-4250-810A-608F95D16441}"/>
          </ac:picMkLst>
        </pc:picChg>
        <pc:picChg chg="mod">
          <ac:chgData name="Patrick Dean" userId="bd5fcf7e-f0a5-4dfe-8356-3b9255107a56" providerId="ADAL" clId="{01569234-5542-4D17-8F75-BFDE04210847}" dt="2019-06-18T15:23:56.308" v="131" actId="1036"/>
          <ac:picMkLst>
            <pc:docMk/>
            <pc:sldMk cId="1021984098" sldId="271"/>
            <ac:picMk id="16" creationId="{2634D6AD-D238-4721-A47D-641C5D6B073B}"/>
          </ac:picMkLst>
        </pc:picChg>
      </pc:sldChg>
      <pc:sldChg chg="delSp modSp">
        <pc:chgData name="Patrick Dean" userId="bd5fcf7e-f0a5-4dfe-8356-3b9255107a56" providerId="ADAL" clId="{01569234-5542-4D17-8F75-BFDE04210847}" dt="2019-06-18T15:24:27.291" v="173" actId="2711"/>
        <pc:sldMkLst>
          <pc:docMk/>
          <pc:sldMk cId="1076484366" sldId="272"/>
        </pc:sldMkLst>
        <pc:spChg chg="mod">
          <ac:chgData name="Patrick Dean" userId="bd5fcf7e-f0a5-4dfe-8356-3b9255107a56" providerId="ADAL" clId="{01569234-5542-4D17-8F75-BFDE04210847}" dt="2019-06-18T15:24:27.291" v="173" actId="2711"/>
          <ac:spMkLst>
            <pc:docMk/>
            <pc:sldMk cId="1076484366" sldId="272"/>
            <ac:spMk id="2" creationId="{B190501D-7B62-46EA-8ACB-49FDC03AAEF9}"/>
          </ac:spMkLst>
        </pc:spChg>
        <pc:spChg chg="mod">
          <ac:chgData name="Patrick Dean" userId="bd5fcf7e-f0a5-4dfe-8356-3b9255107a56" providerId="ADAL" clId="{01569234-5542-4D17-8F75-BFDE04210847}" dt="2019-06-18T15:24:21.649" v="171" actId="1036"/>
          <ac:spMkLst>
            <pc:docMk/>
            <pc:sldMk cId="1076484366" sldId="272"/>
            <ac:spMk id="10" creationId="{3259D4B4-79DC-4E4C-B9C5-F825CE4DF9B4}"/>
          </ac:spMkLst>
        </pc:spChg>
        <pc:spChg chg="mod">
          <ac:chgData name="Patrick Dean" userId="bd5fcf7e-f0a5-4dfe-8356-3b9255107a56" providerId="ADAL" clId="{01569234-5542-4D17-8F75-BFDE04210847}" dt="2019-06-18T15:24:24.694" v="172" actId="2711"/>
          <ac:spMkLst>
            <pc:docMk/>
            <pc:sldMk cId="1076484366" sldId="272"/>
            <ac:spMk id="13" creationId="{C93C48C4-135D-4942-9564-CD7D6A266B1B}"/>
          </ac:spMkLst>
        </pc:spChg>
        <pc:spChg chg="mod">
          <ac:chgData name="Patrick Dean" userId="bd5fcf7e-f0a5-4dfe-8356-3b9255107a56" providerId="ADAL" clId="{01569234-5542-4D17-8F75-BFDE04210847}" dt="2019-06-18T15:24:21.649" v="171" actId="1036"/>
          <ac:spMkLst>
            <pc:docMk/>
            <pc:sldMk cId="1076484366" sldId="272"/>
            <ac:spMk id="14" creationId="{52594982-573E-4798-A8E2-EF8A5AF58825}"/>
          </ac:spMkLst>
        </pc:spChg>
        <pc:grpChg chg="del">
          <ac:chgData name="Patrick Dean" userId="bd5fcf7e-f0a5-4dfe-8356-3b9255107a56" providerId="ADAL" clId="{01569234-5542-4D17-8F75-BFDE04210847}" dt="2019-06-18T15:24:18.866" v="158" actId="478"/>
          <ac:grpSpMkLst>
            <pc:docMk/>
            <pc:sldMk cId="1076484366" sldId="272"/>
            <ac:grpSpMk id="4" creationId="{A831894B-5B4C-4F44-B217-291A465425EE}"/>
          </ac:grpSpMkLst>
        </pc:grpChg>
        <pc:picChg chg="mod">
          <ac:chgData name="Patrick Dean" userId="bd5fcf7e-f0a5-4dfe-8356-3b9255107a56" providerId="ADAL" clId="{01569234-5542-4D17-8F75-BFDE04210847}" dt="2019-06-18T15:24:21.649" v="171" actId="1036"/>
          <ac:picMkLst>
            <pc:docMk/>
            <pc:sldMk cId="1076484366" sldId="272"/>
            <ac:picMk id="9" creationId="{ED79B31B-3D44-470C-B1F8-719A448FDD87}"/>
          </ac:picMkLst>
        </pc:picChg>
        <pc:picChg chg="mod">
          <ac:chgData name="Patrick Dean" userId="bd5fcf7e-f0a5-4dfe-8356-3b9255107a56" providerId="ADAL" clId="{01569234-5542-4D17-8F75-BFDE04210847}" dt="2019-06-18T15:24:21.649" v="171" actId="1036"/>
          <ac:picMkLst>
            <pc:docMk/>
            <pc:sldMk cId="1076484366" sldId="272"/>
            <ac:picMk id="12" creationId="{CE381D44-A5C2-42AD-A604-DF4C9A625F47}"/>
          </ac:picMkLst>
        </pc:picChg>
        <pc:picChg chg="mod">
          <ac:chgData name="Patrick Dean" userId="bd5fcf7e-f0a5-4dfe-8356-3b9255107a56" providerId="ADAL" clId="{01569234-5542-4D17-8F75-BFDE04210847}" dt="2019-06-18T15:24:21.649" v="171" actId="1036"/>
          <ac:picMkLst>
            <pc:docMk/>
            <pc:sldMk cId="1076484366" sldId="272"/>
            <ac:picMk id="16" creationId="{ED6DC66F-DDC5-4CB2-9886-46A156E3F6A0}"/>
          </ac:picMkLst>
        </pc:picChg>
      </pc:sldChg>
      <pc:sldChg chg="delSp modSp">
        <pc:chgData name="Patrick Dean" userId="bd5fcf7e-f0a5-4dfe-8356-3b9255107a56" providerId="ADAL" clId="{01569234-5542-4D17-8F75-BFDE04210847}" dt="2019-06-18T15:24:07.338" v="137" actId="2711"/>
        <pc:sldMkLst>
          <pc:docMk/>
          <pc:sldMk cId="1921886949" sldId="275"/>
        </pc:sldMkLst>
        <pc:spChg chg="mod">
          <ac:chgData name="Patrick Dean" userId="bd5fcf7e-f0a5-4dfe-8356-3b9255107a56" providerId="ADAL" clId="{01569234-5542-4D17-8F75-BFDE04210847}" dt="2019-06-18T15:24:03.872" v="136" actId="1036"/>
          <ac:spMkLst>
            <pc:docMk/>
            <pc:sldMk cId="1921886949" sldId="275"/>
            <ac:spMk id="15" creationId="{61EC098C-8D6B-4A6E-9395-3E1BF2189E7E}"/>
          </ac:spMkLst>
        </pc:spChg>
        <pc:spChg chg="mod">
          <ac:chgData name="Patrick Dean" userId="bd5fcf7e-f0a5-4dfe-8356-3b9255107a56" providerId="ADAL" clId="{01569234-5542-4D17-8F75-BFDE04210847}" dt="2019-06-18T15:24:03.872" v="136" actId="1036"/>
          <ac:spMkLst>
            <pc:docMk/>
            <pc:sldMk cId="1921886949" sldId="275"/>
            <ac:spMk id="16" creationId="{78924273-A460-4EE7-AACC-7914D4083935}"/>
          </ac:spMkLst>
        </pc:spChg>
        <pc:spChg chg="mod">
          <ac:chgData name="Patrick Dean" userId="bd5fcf7e-f0a5-4dfe-8356-3b9255107a56" providerId="ADAL" clId="{01569234-5542-4D17-8F75-BFDE04210847}" dt="2019-06-18T15:24:07.338" v="137" actId="2711"/>
          <ac:spMkLst>
            <pc:docMk/>
            <pc:sldMk cId="1921886949" sldId="275"/>
            <ac:spMk id="18" creationId="{42EC5771-D698-452E-8C00-43AF2AE314F7}"/>
          </ac:spMkLst>
        </pc:spChg>
        <pc:grpChg chg="del">
          <ac:chgData name="Patrick Dean" userId="bd5fcf7e-f0a5-4dfe-8356-3b9255107a56" providerId="ADAL" clId="{01569234-5542-4D17-8F75-BFDE04210847}" dt="2019-06-18T15:24:01.986" v="133" actId="478"/>
          <ac:grpSpMkLst>
            <pc:docMk/>
            <pc:sldMk cId="1921886949" sldId="275"/>
            <ac:grpSpMk id="4" creationId="{A831894B-5B4C-4F44-B217-291A465425EE}"/>
          </ac:grpSpMkLst>
        </pc:grpChg>
        <pc:picChg chg="mod">
          <ac:chgData name="Patrick Dean" userId="bd5fcf7e-f0a5-4dfe-8356-3b9255107a56" providerId="ADAL" clId="{01569234-5542-4D17-8F75-BFDE04210847}" dt="2019-06-18T15:24:03.872" v="136" actId="1036"/>
          <ac:picMkLst>
            <pc:docMk/>
            <pc:sldMk cId="1921886949" sldId="275"/>
            <ac:picMk id="13" creationId="{64702794-58E8-445D-9F95-0C76684E6DAC}"/>
          </ac:picMkLst>
        </pc:picChg>
        <pc:picChg chg="mod">
          <ac:chgData name="Patrick Dean" userId="bd5fcf7e-f0a5-4dfe-8356-3b9255107a56" providerId="ADAL" clId="{01569234-5542-4D17-8F75-BFDE04210847}" dt="2019-06-18T15:24:03.872" v="136" actId="1036"/>
          <ac:picMkLst>
            <pc:docMk/>
            <pc:sldMk cId="1921886949" sldId="275"/>
            <ac:picMk id="14" creationId="{2ECEE68D-8EEE-4CD2-AD70-05052E6EF335}"/>
          </ac:picMkLst>
        </pc:picChg>
        <pc:picChg chg="mod">
          <ac:chgData name="Patrick Dean" userId="bd5fcf7e-f0a5-4dfe-8356-3b9255107a56" providerId="ADAL" clId="{01569234-5542-4D17-8F75-BFDE04210847}" dt="2019-06-18T15:24:03.872" v="136" actId="1036"/>
          <ac:picMkLst>
            <pc:docMk/>
            <pc:sldMk cId="1921886949" sldId="275"/>
            <ac:picMk id="17" creationId="{35A66B8D-26C0-4752-B266-746AEB8DF103}"/>
          </ac:picMkLst>
        </pc:picChg>
        <pc:picChg chg="mod">
          <ac:chgData name="Patrick Dean" userId="bd5fcf7e-f0a5-4dfe-8356-3b9255107a56" providerId="ADAL" clId="{01569234-5542-4D17-8F75-BFDE04210847}" dt="2019-06-18T15:24:03.872" v="136" actId="1036"/>
          <ac:picMkLst>
            <pc:docMk/>
            <pc:sldMk cId="1921886949" sldId="275"/>
            <ac:picMk id="19" creationId="{1441E88B-704A-4436-BCE4-780A7723C2FE}"/>
          </ac:picMkLst>
        </pc:picChg>
      </pc:sldChg>
      <pc:sldChg chg="delSp modSp">
        <pc:chgData name="Patrick Dean" userId="bd5fcf7e-f0a5-4dfe-8356-3b9255107a56" providerId="ADAL" clId="{01569234-5542-4D17-8F75-BFDE04210847}" dt="2019-06-18T15:24:16.282" v="157" actId="2711"/>
        <pc:sldMkLst>
          <pc:docMk/>
          <pc:sldMk cId="3888051993" sldId="276"/>
        </pc:sldMkLst>
        <pc:spChg chg="mod">
          <ac:chgData name="Patrick Dean" userId="bd5fcf7e-f0a5-4dfe-8356-3b9255107a56" providerId="ADAL" clId="{01569234-5542-4D17-8F75-BFDE04210847}" dt="2019-06-18T15:24:16.282" v="157" actId="2711"/>
          <ac:spMkLst>
            <pc:docMk/>
            <pc:sldMk cId="3888051993" sldId="276"/>
            <ac:spMk id="13" creationId="{9D062205-02D0-4C2F-ACD1-CF6FF2192845}"/>
          </ac:spMkLst>
        </pc:spChg>
        <pc:spChg chg="mod">
          <ac:chgData name="Patrick Dean" userId="bd5fcf7e-f0a5-4dfe-8356-3b9255107a56" providerId="ADAL" clId="{01569234-5542-4D17-8F75-BFDE04210847}" dt="2019-06-18T15:24:12.452" v="156" actId="1036"/>
          <ac:spMkLst>
            <pc:docMk/>
            <pc:sldMk cId="3888051993" sldId="276"/>
            <ac:spMk id="15" creationId="{D9C568D2-76FF-4A6B-A549-952A697BFE72}"/>
          </ac:spMkLst>
        </pc:spChg>
        <pc:grpChg chg="del">
          <ac:chgData name="Patrick Dean" userId="bd5fcf7e-f0a5-4dfe-8356-3b9255107a56" providerId="ADAL" clId="{01569234-5542-4D17-8F75-BFDE04210847}" dt="2019-06-18T15:24:10.052" v="138" actId="478"/>
          <ac:grpSpMkLst>
            <pc:docMk/>
            <pc:sldMk cId="3888051993" sldId="276"/>
            <ac:grpSpMk id="4" creationId="{A831894B-5B4C-4F44-B217-291A465425EE}"/>
          </ac:grpSpMkLst>
        </pc:grpChg>
        <pc:picChg chg="mod">
          <ac:chgData name="Patrick Dean" userId="bd5fcf7e-f0a5-4dfe-8356-3b9255107a56" providerId="ADAL" clId="{01569234-5542-4D17-8F75-BFDE04210847}" dt="2019-06-18T15:24:12.452" v="156" actId="1036"/>
          <ac:picMkLst>
            <pc:docMk/>
            <pc:sldMk cId="3888051993" sldId="276"/>
            <ac:picMk id="3" creationId="{F8549FC5-DAA4-4665-9714-4B749422964A}"/>
          </ac:picMkLst>
        </pc:picChg>
        <pc:picChg chg="mod">
          <ac:chgData name="Patrick Dean" userId="bd5fcf7e-f0a5-4dfe-8356-3b9255107a56" providerId="ADAL" clId="{01569234-5542-4D17-8F75-BFDE04210847}" dt="2019-06-18T15:24:12.452" v="156" actId="1036"/>
          <ac:picMkLst>
            <pc:docMk/>
            <pc:sldMk cId="3888051993" sldId="276"/>
            <ac:picMk id="11" creationId="{303608F5-453E-42DD-9843-6A91BA9C32AB}"/>
          </ac:picMkLst>
        </pc:picChg>
        <pc:picChg chg="mod">
          <ac:chgData name="Patrick Dean" userId="bd5fcf7e-f0a5-4dfe-8356-3b9255107a56" providerId="ADAL" clId="{01569234-5542-4D17-8F75-BFDE04210847}" dt="2019-06-18T15:24:12.452" v="156" actId="1036"/>
          <ac:picMkLst>
            <pc:docMk/>
            <pc:sldMk cId="3888051993" sldId="276"/>
            <ac:picMk id="12" creationId="{F946A69A-5398-4B2E-9504-9D50E9B3B58F}"/>
          </ac:picMkLst>
        </pc:picChg>
      </pc:sldChg>
      <pc:sldChg chg="delSp modSp">
        <pc:chgData name="Patrick Dean" userId="bd5fcf7e-f0a5-4dfe-8356-3b9255107a56" providerId="ADAL" clId="{01569234-5542-4D17-8F75-BFDE04210847}" dt="2019-06-18T15:22:25.517" v="34" actId="2711"/>
        <pc:sldMkLst>
          <pc:docMk/>
          <pc:sldMk cId="810344198" sldId="277"/>
        </pc:sldMkLst>
        <pc:spChg chg="mod">
          <ac:chgData name="Patrick Dean" userId="bd5fcf7e-f0a5-4dfe-8356-3b9255107a56" providerId="ADAL" clId="{01569234-5542-4D17-8F75-BFDE04210847}" dt="2019-06-18T15:22:22.959" v="33" actId="2711"/>
          <ac:spMkLst>
            <pc:docMk/>
            <pc:sldMk cId="810344198" sldId="277"/>
            <ac:spMk id="10" creationId="{3259D4B4-79DC-4E4C-B9C5-F825CE4DF9B4}"/>
          </ac:spMkLst>
        </pc:spChg>
        <pc:spChg chg="mod">
          <ac:chgData name="Patrick Dean" userId="bd5fcf7e-f0a5-4dfe-8356-3b9255107a56" providerId="ADAL" clId="{01569234-5542-4D17-8F75-BFDE04210847}" dt="2019-06-18T15:22:25.517" v="34" actId="2711"/>
          <ac:spMkLst>
            <pc:docMk/>
            <pc:sldMk cId="810344198" sldId="277"/>
            <ac:spMk id="15" creationId="{C2AC25F8-4A51-468E-86D7-8FD0D5603A61}"/>
          </ac:spMkLst>
        </pc:spChg>
        <pc:grpChg chg="del">
          <ac:chgData name="Patrick Dean" userId="bd5fcf7e-f0a5-4dfe-8356-3b9255107a56" providerId="ADAL" clId="{01569234-5542-4D17-8F75-BFDE04210847}" dt="2019-06-18T15:22:13.619" v="5" actId="478"/>
          <ac:grpSpMkLst>
            <pc:docMk/>
            <pc:sldMk cId="810344198" sldId="277"/>
            <ac:grpSpMk id="4" creationId="{A831894B-5B4C-4F44-B217-291A465425EE}"/>
          </ac:grpSpMkLst>
        </pc:grpChg>
        <pc:picChg chg="mod">
          <ac:chgData name="Patrick Dean" userId="bd5fcf7e-f0a5-4dfe-8356-3b9255107a56" providerId="ADAL" clId="{01569234-5542-4D17-8F75-BFDE04210847}" dt="2019-06-18T15:22:19.222" v="32" actId="1036"/>
          <ac:picMkLst>
            <pc:docMk/>
            <pc:sldMk cId="810344198" sldId="277"/>
            <ac:picMk id="3" creationId="{78D1E231-F13A-48FF-B220-E3A559353926}"/>
          </ac:picMkLst>
        </pc:picChg>
        <pc:picChg chg="mod">
          <ac:chgData name="Patrick Dean" userId="bd5fcf7e-f0a5-4dfe-8356-3b9255107a56" providerId="ADAL" clId="{01569234-5542-4D17-8F75-BFDE04210847}" dt="2019-06-18T15:22:19.222" v="32" actId="1036"/>
          <ac:picMkLst>
            <pc:docMk/>
            <pc:sldMk cId="810344198" sldId="277"/>
            <ac:picMk id="16" creationId="{7FC0C275-92F2-47D9-8569-4ED801775E7A}"/>
          </ac:picMkLst>
        </pc:picChg>
      </pc:sldChg>
      <pc:sldMasterChg chg="addSp delSp">
        <pc:chgData name="Patrick Dean" userId="bd5fcf7e-f0a5-4dfe-8356-3b9255107a56" providerId="ADAL" clId="{01569234-5542-4D17-8F75-BFDE04210847}" dt="2019-06-18T15:21:54.665" v="1"/>
        <pc:sldMasterMkLst>
          <pc:docMk/>
          <pc:sldMasterMk cId="1832366103" sldId="2147483648"/>
        </pc:sldMasterMkLst>
        <pc:spChg chg="del">
          <ac:chgData name="Patrick Dean" userId="bd5fcf7e-f0a5-4dfe-8356-3b9255107a56" providerId="ADAL" clId="{01569234-5542-4D17-8F75-BFDE04210847}" dt="2019-06-18T15:21:47.248" v="0" actId="478"/>
          <ac:spMkLst>
            <pc:docMk/>
            <pc:sldMasterMk cId="1832366103" sldId="2147483648"/>
            <ac:spMk id="2" creationId="{6982ECC1-B8E4-4420-AF0F-474061D760FE}"/>
          </ac:spMkLst>
        </pc:spChg>
        <pc:spChg chg="del">
          <ac:chgData name="Patrick Dean" userId="bd5fcf7e-f0a5-4dfe-8356-3b9255107a56" providerId="ADAL" clId="{01569234-5542-4D17-8F75-BFDE04210847}" dt="2019-06-18T15:21:47.248" v="0" actId="478"/>
          <ac:spMkLst>
            <pc:docMk/>
            <pc:sldMasterMk cId="1832366103" sldId="2147483648"/>
            <ac:spMk id="3" creationId="{4380C121-EE55-4105-B4E1-3B83F9E49837}"/>
          </ac:spMkLst>
        </pc:spChg>
        <pc:spChg chg="del">
          <ac:chgData name="Patrick Dean" userId="bd5fcf7e-f0a5-4dfe-8356-3b9255107a56" providerId="ADAL" clId="{01569234-5542-4D17-8F75-BFDE04210847}" dt="2019-06-18T15:21:47.248" v="0" actId="478"/>
          <ac:spMkLst>
            <pc:docMk/>
            <pc:sldMasterMk cId="1832366103" sldId="2147483648"/>
            <ac:spMk id="4" creationId="{65A452C8-E592-42A7-9B4A-BA6348CD6520}"/>
          </ac:spMkLst>
        </pc:spChg>
        <pc:spChg chg="del">
          <ac:chgData name="Patrick Dean" userId="bd5fcf7e-f0a5-4dfe-8356-3b9255107a56" providerId="ADAL" clId="{01569234-5542-4D17-8F75-BFDE04210847}" dt="2019-06-18T15:21:47.248" v="0" actId="478"/>
          <ac:spMkLst>
            <pc:docMk/>
            <pc:sldMasterMk cId="1832366103" sldId="2147483648"/>
            <ac:spMk id="5" creationId="{F2C35977-7662-4668-9DFE-63B5EE3237BB}"/>
          </ac:spMkLst>
        </pc:spChg>
        <pc:spChg chg="del">
          <ac:chgData name="Patrick Dean" userId="bd5fcf7e-f0a5-4dfe-8356-3b9255107a56" providerId="ADAL" clId="{01569234-5542-4D17-8F75-BFDE04210847}" dt="2019-06-18T15:21:47.248" v="0" actId="478"/>
          <ac:spMkLst>
            <pc:docMk/>
            <pc:sldMasterMk cId="1832366103" sldId="2147483648"/>
            <ac:spMk id="6" creationId="{6C15695F-D7F1-471D-804D-AB3C871170A1}"/>
          </ac:spMkLst>
        </pc:spChg>
        <pc:spChg chg="add">
          <ac:chgData name="Patrick Dean" userId="bd5fcf7e-f0a5-4dfe-8356-3b9255107a56" providerId="ADAL" clId="{01569234-5542-4D17-8F75-BFDE04210847}" dt="2019-06-18T15:21:54.665" v="1"/>
          <ac:spMkLst>
            <pc:docMk/>
            <pc:sldMasterMk cId="1832366103" sldId="2147483648"/>
            <ac:spMk id="7" creationId="{DC6FA645-D57C-4E7D-ADDE-7DA6FE0922A1}"/>
          </ac:spMkLst>
        </pc:spChg>
        <pc:picChg chg="add">
          <ac:chgData name="Patrick Dean" userId="bd5fcf7e-f0a5-4dfe-8356-3b9255107a56" providerId="ADAL" clId="{01569234-5542-4D17-8F75-BFDE04210847}" dt="2019-06-18T15:21:54.665" v="1"/>
          <ac:picMkLst>
            <pc:docMk/>
            <pc:sldMasterMk cId="1832366103" sldId="2147483648"/>
            <ac:picMk id="8" creationId="{49A9CA10-0B8C-4689-8CD2-28ED3E9CC4E0}"/>
          </ac:picMkLst>
        </pc:picChg>
        <pc:picChg chg="add">
          <ac:chgData name="Patrick Dean" userId="bd5fcf7e-f0a5-4dfe-8356-3b9255107a56" providerId="ADAL" clId="{01569234-5542-4D17-8F75-BFDE04210847}" dt="2019-06-18T15:21:54.665" v="1"/>
          <ac:picMkLst>
            <pc:docMk/>
            <pc:sldMasterMk cId="1832366103" sldId="2147483648"/>
            <ac:picMk id="9" creationId="{3F6A7624-CDC5-4F2C-BD1B-17A08F7622BE}"/>
          </ac:picMkLst>
        </pc:pic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EBAAE4C-A875-41DB-9CBE-98B977B4EF23}"/>
              </a:ext>
            </a:extLst>
          </p:cNvPr>
          <p:cNvSpPr>
            <a:spLocks noGrp="1"/>
          </p:cNvSpPr>
          <p:nvPr>
            <p:ph type="hdr" sz="quarter"/>
          </p:nvPr>
        </p:nvSpPr>
        <p:spPr>
          <a:xfrm>
            <a:off x="2" y="2"/>
            <a:ext cx="4303606" cy="340905"/>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744C5922-D896-4FDF-B9D5-D88E13664E52}"/>
              </a:ext>
            </a:extLst>
          </p:cNvPr>
          <p:cNvSpPr>
            <a:spLocks noGrp="1"/>
          </p:cNvSpPr>
          <p:nvPr>
            <p:ph type="dt" sz="quarter" idx="1"/>
          </p:nvPr>
        </p:nvSpPr>
        <p:spPr>
          <a:xfrm>
            <a:off x="5625498" y="2"/>
            <a:ext cx="4303606" cy="340905"/>
          </a:xfrm>
          <a:prstGeom prst="rect">
            <a:avLst/>
          </a:prstGeom>
        </p:spPr>
        <p:txBody>
          <a:bodyPr vert="horz" lIns="91440" tIns="45720" rIns="91440" bIns="45720" rtlCol="0"/>
          <a:lstStyle>
            <a:lvl1pPr algn="r">
              <a:defRPr sz="1200"/>
            </a:lvl1pPr>
          </a:lstStyle>
          <a:p>
            <a:fld id="{D427EEC5-D39D-4491-A1B9-34EE2E5FDDBE}" type="datetimeFigureOut">
              <a:rPr lang="en-GB" smtClean="0"/>
              <a:t>08/01/2023</a:t>
            </a:fld>
            <a:endParaRPr lang="en-GB"/>
          </a:p>
        </p:txBody>
      </p:sp>
      <p:sp>
        <p:nvSpPr>
          <p:cNvPr id="4" name="Footer Placeholder 3">
            <a:extLst>
              <a:ext uri="{FF2B5EF4-FFF2-40B4-BE49-F238E27FC236}">
                <a16:creationId xmlns:a16="http://schemas.microsoft.com/office/drawing/2014/main" id="{7EC8D18E-73AF-4EA9-A481-9B0F3AFB699B}"/>
              </a:ext>
            </a:extLst>
          </p:cNvPr>
          <p:cNvSpPr>
            <a:spLocks noGrp="1"/>
          </p:cNvSpPr>
          <p:nvPr>
            <p:ph type="ftr" sz="quarter" idx="2"/>
          </p:nvPr>
        </p:nvSpPr>
        <p:spPr>
          <a:xfrm>
            <a:off x="2" y="6453596"/>
            <a:ext cx="4303606" cy="34090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A1F871FA-3E7D-4D06-8D42-C43E6E7368DF}"/>
              </a:ext>
            </a:extLst>
          </p:cNvPr>
          <p:cNvSpPr>
            <a:spLocks noGrp="1"/>
          </p:cNvSpPr>
          <p:nvPr>
            <p:ph type="sldNum" sz="quarter" idx="3"/>
          </p:nvPr>
        </p:nvSpPr>
        <p:spPr>
          <a:xfrm>
            <a:off x="5625498" y="6453596"/>
            <a:ext cx="4303606" cy="340904"/>
          </a:xfrm>
          <a:prstGeom prst="rect">
            <a:avLst/>
          </a:prstGeom>
        </p:spPr>
        <p:txBody>
          <a:bodyPr vert="horz" lIns="91440" tIns="45720" rIns="91440" bIns="45720" rtlCol="0" anchor="b"/>
          <a:lstStyle>
            <a:lvl1pPr algn="r">
              <a:defRPr sz="1200"/>
            </a:lvl1pPr>
          </a:lstStyle>
          <a:p>
            <a:fld id="{B96436F3-CD8A-45AD-86C8-B52292C311C2}" type="slidenum">
              <a:rPr lang="en-GB" smtClean="0"/>
              <a:t>‹#›</a:t>
            </a:fld>
            <a:endParaRPr lang="en-GB"/>
          </a:p>
        </p:txBody>
      </p:sp>
    </p:spTree>
    <p:extLst>
      <p:ext uri="{BB962C8B-B14F-4D97-AF65-F5344CB8AC3E}">
        <p14:creationId xmlns:p14="http://schemas.microsoft.com/office/powerpoint/2010/main" val="21202392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2"/>
            <a:ext cx="4303606" cy="34090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25498" y="2"/>
            <a:ext cx="4303606" cy="340905"/>
          </a:xfrm>
          <a:prstGeom prst="rect">
            <a:avLst/>
          </a:prstGeom>
        </p:spPr>
        <p:txBody>
          <a:bodyPr vert="horz" lIns="91440" tIns="45720" rIns="91440" bIns="45720" rtlCol="0"/>
          <a:lstStyle>
            <a:lvl1pPr algn="r">
              <a:defRPr sz="1200"/>
            </a:lvl1pPr>
          </a:lstStyle>
          <a:p>
            <a:fld id="{19C82523-53A4-4C15-9658-4541C6A3BBCD}" type="datetimeFigureOut">
              <a:rPr lang="en-GB" smtClean="0"/>
              <a:t>08/01/2023</a:t>
            </a:fld>
            <a:endParaRPr lang="en-GB"/>
          </a:p>
        </p:txBody>
      </p:sp>
      <p:sp>
        <p:nvSpPr>
          <p:cNvPr id="4" name="Slide Image Placeholder 3"/>
          <p:cNvSpPr>
            <a:spLocks noGrp="1" noRot="1" noChangeAspect="1"/>
          </p:cNvSpPr>
          <p:nvPr>
            <p:ph type="sldImg" idx="2"/>
          </p:nvPr>
        </p:nvSpPr>
        <p:spPr>
          <a:xfrm>
            <a:off x="2927350" y="849313"/>
            <a:ext cx="4076700" cy="2292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3140" y="3269854"/>
            <a:ext cx="7945120" cy="267533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2" y="6453596"/>
            <a:ext cx="4303606" cy="34090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25498" y="6453596"/>
            <a:ext cx="4303606" cy="340904"/>
          </a:xfrm>
          <a:prstGeom prst="rect">
            <a:avLst/>
          </a:prstGeom>
        </p:spPr>
        <p:txBody>
          <a:bodyPr vert="horz" lIns="91440" tIns="45720" rIns="91440" bIns="45720" rtlCol="0" anchor="b"/>
          <a:lstStyle>
            <a:lvl1pPr algn="r">
              <a:defRPr sz="1200"/>
            </a:lvl1pPr>
          </a:lstStyle>
          <a:p>
            <a:fld id="{691B048E-2C72-41FB-A114-8C1CC8DCA0BD}" type="slidenum">
              <a:rPr lang="en-GB" smtClean="0"/>
              <a:t>‹#›</a:t>
            </a:fld>
            <a:endParaRPr lang="en-GB"/>
          </a:p>
        </p:txBody>
      </p:sp>
    </p:spTree>
    <p:extLst>
      <p:ext uri="{BB962C8B-B14F-4D97-AF65-F5344CB8AC3E}">
        <p14:creationId xmlns:p14="http://schemas.microsoft.com/office/powerpoint/2010/main" val="3230969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OPTIONAL- Appropriate music could be played quietly for a few minutes to help create a prayerful atmosphere for collective worship or while pupils enter if an assembly. You may wish to light a candle and have a Bible displayed. The liturgical colour for today is white. Symbols for a prayer table could include wrapped gifts, a globe, figures of the wise men from a nativity scene. </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Reader: We gather as a school family to continue our celebration of the birth of Jesus, the Light of the world, God’s gift of love to all. The name Jesus means ‘Saviour’.</a:t>
            </a:r>
          </a:p>
          <a:p>
            <a:r>
              <a:rPr lang="en-GB" sz="1200" kern="1200" dirty="0">
                <a:solidFill>
                  <a:schemeClr val="tx1"/>
                </a:solidFill>
                <a:effectLst/>
                <a:latin typeface="+mn-lt"/>
                <a:ea typeface="+mn-ea"/>
                <a:cs typeface="+mn-cs"/>
              </a:rPr>
              <a:t> </a:t>
            </a:r>
          </a:p>
          <a:p>
            <a:endParaRPr lang="en-GB" dirty="0"/>
          </a:p>
          <a:p>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1</a:t>
            </a:fld>
            <a:endParaRPr lang="en-GB"/>
          </a:p>
        </p:txBody>
      </p:sp>
    </p:spTree>
    <p:extLst>
      <p:ext uri="{BB962C8B-B14F-4D97-AF65-F5344CB8AC3E}">
        <p14:creationId xmlns:p14="http://schemas.microsoft.com/office/powerpoint/2010/main" val="14047983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Reader: The light has come to shine on all people throughout the world, to guide them to the new life offered by Jesus.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rPr>
              <a:t>Photo credit: </a:t>
            </a:r>
            <a:r>
              <a:rPr lang="en-GB" dirty="0"/>
              <a:t>Thom Flint </a:t>
            </a:r>
            <a:r>
              <a:rPr lang="en-GB" altLang="en-US" dirty="0">
                <a:latin typeface="Verdana" panose="020B0604030504040204" pitchFamily="34" charset="0"/>
              </a:rPr>
              <a:t>| CAFOD (2017)</a:t>
            </a:r>
            <a:endParaRPr lang="en-GB" dirty="0"/>
          </a:p>
          <a:p>
            <a:r>
              <a:rPr lang="en-GB" dirty="0"/>
              <a:t>Candles in St George's Cathedral, Southwark </a:t>
            </a:r>
          </a:p>
        </p:txBody>
      </p:sp>
      <p:sp>
        <p:nvSpPr>
          <p:cNvPr id="4" name="Slide Number Placeholder 3"/>
          <p:cNvSpPr>
            <a:spLocks noGrp="1"/>
          </p:cNvSpPr>
          <p:nvPr>
            <p:ph type="sldNum" sz="quarter" idx="10"/>
          </p:nvPr>
        </p:nvSpPr>
        <p:spPr/>
        <p:txBody>
          <a:bodyPr/>
          <a:lstStyle/>
          <a:p>
            <a:fld id="{691B048E-2C72-41FB-A114-8C1CC8DCA0BD}" type="slidenum">
              <a:rPr lang="en-GB" smtClean="0"/>
              <a:t>2</a:t>
            </a:fld>
            <a:endParaRPr lang="en-GB"/>
          </a:p>
        </p:txBody>
      </p:sp>
    </p:spTree>
    <p:extLst>
      <p:ext uri="{BB962C8B-B14F-4D97-AF65-F5344CB8AC3E}">
        <p14:creationId xmlns:p14="http://schemas.microsoft.com/office/powerpoint/2010/main" val="439901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Reader: In the gospel of Matthew, we hear the story of how some wise men from another part of the world were led by a star and travelled the long journey to Bethlehem, looking for Jesus. They found him in a stable.</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Reader: A reading from the Gospel of Mark: “After Jesus had been born at Bethlehem in Judaea during the reign of King Herod, some wise men came to Jerusalem from the east... And suddenly the star they had seen rising went forward and halted over the place where the child was. The sight of the star filled them with delight and going into the house they saw the child with his mother Mary and falling to their knees they did him homage. Then, opening their treasures, they offered him gifts of gold, frankincense and myrrh.” </a:t>
            </a:r>
          </a:p>
          <a:p>
            <a:r>
              <a:rPr lang="en-GB" sz="1200" kern="1200" dirty="0">
                <a:solidFill>
                  <a:schemeClr val="tx1"/>
                </a:solidFill>
                <a:effectLst/>
                <a:latin typeface="+mn-lt"/>
                <a:ea typeface="+mn-ea"/>
                <a:cs typeface="+mn-cs"/>
              </a:rPr>
              <a:t>The Gospel of the Lord</a:t>
            </a:r>
          </a:p>
          <a:p>
            <a:r>
              <a:rPr lang="en-GB" sz="1200" kern="1200" dirty="0">
                <a:solidFill>
                  <a:schemeClr val="tx1"/>
                </a:solidFill>
                <a:effectLst/>
                <a:latin typeface="+mn-lt"/>
                <a:ea typeface="+mn-ea"/>
                <a:cs typeface="+mn-cs"/>
              </a:rPr>
              <a:t>All: Praise to you Lord Jesus Christ. </a:t>
            </a:r>
          </a:p>
          <a:p>
            <a:r>
              <a:rPr lang="en-GB" sz="1200" kern="1200" dirty="0">
                <a:solidFill>
                  <a:schemeClr val="tx1"/>
                </a:solidFill>
                <a:effectLst/>
                <a:latin typeface="+mn-lt"/>
                <a:ea typeface="+mn-ea"/>
                <a:cs typeface="+mn-cs"/>
              </a:rPr>
              <a:t>(Matthew 2:1, 9-12)</a:t>
            </a:r>
          </a:p>
          <a:p>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Reader: The Son of God, Jesus, came into the world, to give life to every member of the human race. No matter what our race, nationality, colour or religion, each of us is made in the image and likeness of God. For all of us, this is a day of real celebration – we, too, are chosen. </a:t>
            </a:r>
          </a:p>
          <a:p>
            <a:r>
              <a:rPr lang="en-GB" sz="1200" u="none" strike="noStrike" kern="1200" dirty="0">
                <a:solidFill>
                  <a:schemeClr val="tx1"/>
                </a:solidFill>
                <a:effectLst/>
                <a:latin typeface="+mn-lt"/>
                <a:ea typeface="+mn-ea"/>
                <a:cs typeface="+mn-cs"/>
              </a:rPr>
              <a:t> </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rPr>
              <a:t>Photo credit: </a:t>
            </a:r>
            <a:r>
              <a:rPr lang="en-GB" dirty="0"/>
              <a:t>Samson </a:t>
            </a:r>
            <a:r>
              <a:rPr lang="en-GB" dirty="0" err="1"/>
              <a:t>Haileyesus</a:t>
            </a:r>
            <a:r>
              <a:rPr lang="en-GB" dirty="0"/>
              <a:t> </a:t>
            </a:r>
            <a:r>
              <a:rPr lang="en-GB" altLang="en-US" dirty="0">
                <a:latin typeface="Verdana" panose="020B0604030504040204" pitchFamily="34" charset="0"/>
              </a:rPr>
              <a:t>| CAFOD (2015)</a:t>
            </a:r>
            <a:endParaRPr lang="en-GB" dirty="0"/>
          </a:p>
          <a:p>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3</a:t>
            </a:fld>
            <a:endParaRPr lang="en-GB"/>
          </a:p>
        </p:txBody>
      </p:sp>
    </p:spTree>
    <p:extLst>
      <p:ext uri="{BB962C8B-B14F-4D97-AF65-F5344CB8AC3E}">
        <p14:creationId xmlns:p14="http://schemas.microsoft.com/office/powerpoint/2010/main" val="3759374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1" dirty="0"/>
              <a:t>Optional slide- </a:t>
            </a:r>
            <a:r>
              <a:rPr lang="en-GB" sz="1200" i="1" kern="1200" dirty="0">
                <a:solidFill>
                  <a:schemeClr val="tx1"/>
                </a:solidFill>
                <a:effectLst/>
                <a:latin typeface="+mn-lt"/>
                <a:ea typeface="+mn-ea"/>
                <a:cs typeface="+mn-cs"/>
              </a:rPr>
              <a:t>Following the reading of the Word, you may wish to provide a moment for ‘Sacred Silence’ with questions for children to ponder.</a:t>
            </a:r>
          </a:p>
          <a:p>
            <a:pPr>
              <a:lnSpc>
                <a:spcPct val="115000"/>
              </a:lnSpc>
              <a:spcAft>
                <a:spcPts val="0"/>
              </a:spcAft>
            </a:pPr>
            <a:endParaRPr lang="en-GB" dirty="0">
              <a:latin typeface="Verdana" panose="020B0604030504040204" pitchFamily="34" charset="0"/>
              <a:ea typeface="Times New Roman" panose="02020603050405020304" pitchFamily="18" charset="0"/>
              <a:cs typeface="Arial" panose="020B0604020202020204" pitchFamily="34" charset="0"/>
            </a:endParaRPr>
          </a:p>
          <a:p>
            <a:r>
              <a:rPr lang="en-GB" sz="1200" kern="1200" dirty="0">
                <a:solidFill>
                  <a:schemeClr val="tx1"/>
                </a:solidFill>
                <a:effectLst/>
                <a:latin typeface="+mn-lt"/>
                <a:ea typeface="+mn-ea"/>
                <a:cs typeface="+mn-cs"/>
              </a:rPr>
              <a:t>Reader: Imagine you are one of the wise men. </a:t>
            </a:r>
          </a:p>
          <a:p>
            <a:r>
              <a:rPr lang="en-GB" sz="1200" kern="1200" dirty="0">
                <a:solidFill>
                  <a:schemeClr val="tx1"/>
                </a:solidFill>
                <a:effectLst/>
                <a:latin typeface="+mn-lt"/>
                <a:ea typeface="+mn-ea"/>
                <a:cs typeface="+mn-cs"/>
              </a:rPr>
              <a:t>How would you have felt seeing Jesus? </a:t>
            </a:r>
          </a:p>
          <a:p>
            <a:r>
              <a:rPr lang="en-GB" sz="1200" kern="1200" dirty="0">
                <a:solidFill>
                  <a:schemeClr val="tx1"/>
                </a:solidFill>
                <a:effectLst/>
                <a:latin typeface="+mn-lt"/>
                <a:ea typeface="+mn-ea"/>
                <a:cs typeface="+mn-cs"/>
              </a:rPr>
              <a:t>Why do you think this day is important?</a:t>
            </a:r>
          </a:p>
          <a:p>
            <a:r>
              <a:rPr lang="en-GB" sz="1200" kern="1200" dirty="0">
                <a:solidFill>
                  <a:schemeClr val="tx1"/>
                </a:solidFill>
                <a:effectLst/>
                <a:latin typeface="+mn-lt"/>
                <a:ea typeface="+mn-ea"/>
                <a:cs typeface="+mn-cs"/>
              </a:rPr>
              <a:t>Let us have a moment of silence to think about God’s words.</a:t>
            </a:r>
          </a:p>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691B048E-2C72-41FB-A114-8C1CC8DCA0BD}" type="slidenum">
              <a:rPr lang="en-GB" smtClean="0"/>
              <a:t>4</a:t>
            </a:fld>
            <a:endParaRPr lang="en-GB"/>
          </a:p>
        </p:txBody>
      </p:sp>
    </p:spTree>
    <p:extLst>
      <p:ext uri="{BB962C8B-B14F-4D97-AF65-F5344CB8AC3E}">
        <p14:creationId xmlns:p14="http://schemas.microsoft.com/office/powerpoint/2010/main" val="3714016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rPr>
              <a:t>Reader: Following the teaching of Jesus, we believe that everyone is chosen and special. That’s why CAFOD recognises all people as our sisters and brothers.  CAFOD works with all people whatever their skin colour, nationality or religion. We are all equal. For example, in two of its projects, CAFOD is working in Jordan and Lebanon with children from Syria.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rPr>
              <a:t>Reader: Mary and Joseph had to travel to Bethlehem and the wise men travelled there to meet Jesus. Why do people decide to move and live in a different country? There are many different reasons why people move. Some move out of choice but sadly some are forced to leave their homes.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rPr>
              <a:t>Reader: What might it feel like to be forced to leave your home, to find somewhere safe to live? CAFOD and its partners help children who been forced to leave their homes and move to new countries.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rPr>
              <a:t>Photo credit: (left) Louise Norton | CAFOD (2017)</a:t>
            </a:r>
            <a:r>
              <a:rPr lang="en-GB" altLang="en-US" dirty="0">
                <a:latin typeface="+mn-lt"/>
              </a:rPr>
              <a:t>           (right) </a:t>
            </a:r>
            <a:r>
              <a:rPr lang="en-GB" altLang="en-US" dirty="0">
                <a:latin typeface="Verdana" panose="020B0604030504040204" pitchFamily="34" charset="0"/>
              </a:rPr>
              <a:t>Dario </a:t>
            </a:r>
            <a:r>
              <a:rPr lang="en-GB" altLang="en-US" dirty="0" err="1">
                <a:latin typeface="Verdana" panose="020B0604030504040204" pitchFamily="34" charset="0"/>
              </a:rPr>
              <a:t>Mitidieri</a:t>
            </a:r>
            <a:r>
              <a:rPr lang="en-GB" altLang="en-US" dirty="0">
                <a:latin typeface="Verdana" panose="020B0604030504040204" pitchFamily="34" charset="0"/>
              </a:rPr>
              <a:t> | CAFOD (2015)</a:t>
            </a:r>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5</a:t>
            </a:fld>
            <a:endParaRPr lang="en-GB"/>
          </a:p>
        </p:txBody>
      </p:sp>
    </p:spTree>
    <p:extLst>
      <p:ext uri="{BB962C8B-B14F-4D97-AF65-F5344CB8AC3E}">
        <p14:creationId xmlns:p14="http://schemas.microsoft.com/office/powerpoint/2010/main" val="788029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Reader: Where do you think these children are? Children from Syria come to a special CAFOD partner Centre to help them with difficulties they might be living through such as memories about war. They are given the chance to do fun activities such as puppet making or playing with a clown. Some of the older children learn French and adults can get medical help.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rPr>
              <a:t>Photo credit: Dario </a:t>
            </a:r>
            <a:r>
              <a:rPr lang="en-GB" altLang="en-US" dirty="0" err="1">
                <a:latin typeface="Verdana" panose="020B0604030504040204" pitchFamily="34" charset="0"/>
              </a:rPr>
              <a:t>Mitidieri</a:t>
            </a:r>
            <a:r>
              <a:rPr lang="en-GB" altLang="en-US" dirty="0">
                <a:latin typeface="Verdana" panose="020B0604030504040204" pitchFamily="34" charset="0"/>
              </a:rPr>
              <a:t> | CAFOD (2015)</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1"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6</a:t>
            </a:fld>
            <a:endParaRPr lang="en-GB"/>
          </a:p>
        </p:txBody>
      </p:sp>
    </p:spTree>
    <p:extLst>
      <p:ext uri="{BB962C8B-B14F-4D97-AF65-F5344CB8AC3E}">
        <p14:creationId xmlns:p14="http://schemas.microsoft.com/office/powerpoint/2010/main" val="11188285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kern="1200" dirty="0">
                <a:solidFill>
                  <a:schemeClr val="tx1"/>
                </a:solidFill>
                <a:effectLst/>
                <a:latin typeface="+mn-lt"/>
                <a:ea typeface="+mn-ea"/>
                <a:cs typeface="+mn-cs"/>
              </a:rPr>
              <a:t>OPTIONAL SLIDE- additional detail for a KS2 assembly</a:t>
            </a:r>
            <a:endParaRPr lang="en-GB" i="1" dirty="0"/>
          </a:p>
          <a:p>
            <a:endParaRPr lang="en-GB" dirty="0"/>
          </a:p>
          <a:p>
            <a:r>
              <a:rPr lang="en-GB" dirty="0"/>
              <a:t>Reader: This is </a:t>
            </a:r>
            <a:r>
              <a:rPr lang="en-GB" sz="1200" kern="1200" dirty="0" err="1">
                <a:solidFill>
                  <a:schemeClr val="tx1"/>
                </a:solidFill>
                <a:effectLst/>
                <a:latin typeface="+mn-lt"/>
                <a:ea typeface="+mn-ea"/>
                <a:cs typeface="+mn-cs"/>
              </a:rPr>
              <a:t>Yamone</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Waed</a:t>
            </a:r>
            <a:r>
              <a:rPr lang="en-GB" sz="1200" kern="1200" dirty="0">
                <a:solidFill>
                  <a:schemeClr val="tx1"/>
                </a:solidFill>
                <a:effectLst/>
                <a:latin typeface="+mn-lt"/>
                <a:ea typeface="+mn-ea"/>
                <a:cs typeface="+mn-cs"/>
              </a:rPr>
              <a:t> and Ali </a:t>
            </a:r>
            <a:r>
              <a:rPr lang="en-GB" dirty="0"/>
              <a:t>. They are refugees from Syria. With CAFOD’s support, they and many other children can get help with English, Arabic and Maths classes. </a:t>
            </a:r>
          </a:p>
          <a:p>
            <a:r>
              <a:rPr lang="en-GB" dirty="0"/>
              <a:t>Children are also given a snack and packed lunch but Layal (the Project Officer) said: “For some children it is the only meal they get. They take it home to share with their brothers and sisters”. </a:t>
            </a:r>
          </a:p>
          <a:p>
            <a:endParaRPr lang="en-GB" altLang="en-US" dirty="0">
              <a:latin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rPr>
              <a:t>Photo credit: Dario </a:t>
            </a:r>
            <a:r>
              <a:rPr lang="en-GB" altLang="en-US" dirty="0" err="1">
                <a:latin typeface="Verdana" panose="020B0604030504040204" pitchFamily="34" charset="0"/>
              </a:rPr>
              <a:t>Mitidieri</a:t>
            </a:r>
            <a:r>
              <a:rPr lang="en-GB" altLang="en-US" dirty="0">
                <a:latin typeface="Verdana" panose="020B0604030504040204" pitchFamily="34" charset="0"/>
              </a:rPr>
              <a:t> | CAFOD (2015)</a:t>
            </a:r>
            <a:endParaRPr lang="en-GB" dirty="0"/>
          </a:p>
          <a:p>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7</a:t>
            </a:fld>
            <a:endParaRPr lang="en-GB"/>
          </a:p>
        </p:txBody>
      </p:sp>
    </p:spTree>
    <p:extLst>
      <p:ext uri="{BB962C8B-B14F-4D97-AF65-F5344CB8AC3E}">
        <p14:creationId xmlns:p14="http://schemas.microsoft.com/office/powerpoint/2010/main" val="9594254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kern="1200" dirty="0">
                <a:solidFill>
                  <a:schemeClr val="tx1"/>
                </a:solidFill>
                <a:effectLst/>
                <a:latin typeface="+mn-lt"/>
                <a:ea typeface="+mn-ea"/>
                <a:cs typeface="+mn-cs"/>
              </a:rPr>
              <a:t>The following prayers can be printed off and read by readers; all responding with the response on the slide.</a:t>
            </a:r>
          </a:p>
          <a:p>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Reader: Jesus, Guide on our journey, let us see with your eyes, so that we may recognise you in every person of every race, nationality and colour. (Response: May we show our thanks to you, by serving our sisters and brothers throughout the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Reader: Jesus, Light of the world, may we be a light for those whose lives we share; may our kindness and care bring courage and hope to those who are sad. (Response: May we show our thanks to you, by serving our sisters and brothers throughout the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Reader: Jesus, bringer of comfort, help us to realise that we have gifts to offer to you through your people every day, and these gifts are precious to you. (Response: May we show our thanks to you, by serving our sisters and brothers throughout the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Verdana" panose="020B0604030504040204" pitchFamily="34" charset="0"/>
              </a:rPr>
              <a:t>Photo credit: </a:t>
            </a:r>
            <a:r>
              <a:rPr lang="en-GB" dirty="0"/>
              <a:t>Patrick Nicholson </a:t>
            </a:r>
            <a:r>
              <a:rPr lang="en-GB" altLang="en-US" dirty="0">
                <a:latin typeface="Verdana" panose="020B0604030504040204" pitchFamily="34" charset="0"/>
              </a:rPr>
              <a:t>| Caritas (2017)</a:t>
            </a:r>
            <a:endParaRPr lang="en-GB" dirty="0"/>
          </a:p>
          <a:p>
            <a:endParaRPr lang="en-GB" dirty="0"/>
          </a:p>
        </p:txBody>
      </p:sp>
      <p:sp>
        <p:nvSpPr>
          <p:cNvPr id="4" name="Slide Number Placeholder 3"/>
          <p:cNvSpPr>
            <a:spLocks noGrp="1"/>
          </p:cNvSpPr>
          <p:nvPr>
            <p:ph type="sldNum" sz="quarter" idx="10"/>
          </p:nvPr>
        </p:nvSpPr>
        <p:spPr/>
        <p:txBody>
          <a:bodyPr/>
          <a:lstStyle/>
          <a:p>
            <a:fld id="{691B048E-2C72-41FB-A114-8C1CC8DCA0BD}" type="slidenum">
              <a:rPr lang="en-GB" smtClean="0"/>
              <a:t>8</a:t>
            </a:fld>
            <a:endParaRPr lang="en-GB"/>
          </a:p>
        </p:txBody>
      </p:sp>
    </p:spTree>
    <p:extLst>
      <p:ext uri="{BB962C8B-B14F-4D97-AF65-F5344CB8AC3E}">
        <p14:creationId xmlns:p14="http://schemas.microsoft.com/office/powerpoint/2010/main" val="24181260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4EAC9-C578-474B-A2E7-118CF56D87A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9072BB6-3CA9-4900-BE1C-A2C8C88D8ADA}"/>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A0347B3-07B2-4C25-862C-B0F5CD99EC3C}"/>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5" name="Footer Placeholder 4">
            <a:extLst>
              <a:ext uri="{FF2B5EF4-FFF2-40B4-BE49-F238E27FC236}">
                <a16:creationId xmlns:a16="http://schemas.microsoft.com/office/drawing/2014/main" id="{3D15B0C1-1FD9-4011-A2A6-CBEAC0BF6F1B}"/>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C53D6A14-B682-4E4D-AAB5-260A9D23669B}"/>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2169093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93A43-B007-4341-A36A-3BA59A00F970}"/>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50F607-E52C-42A4-841A-D3FE40E21B7E}"/>
              </a:ext>
            </a:extLst>
          </p:cNvPr>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759DC0-4ADC-4CB8-99FB-C601B992E10B}"/>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5" name="Footer Placeholder 4">
            <a:extLst>
              <a:ext uri="{FF2B5EF4-FFF2-40B4-BE49-F238E27FC236}">
                <a16:creationId xmlns:a16="http://schemas.microsoft.com/office/drawing/2014/main" id="{F5565DB7-A234-4142-A9A2-C885CA2175B2}"/>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B1BD4A4B-868F-4618-8366-0DC0D2FB349D}"/>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2605500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2AB2C-7869-4250-A3DA-4839644F995F}"/>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E6F613E-85BA-44F7-AC6E-703B2131DE62}"/>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8E08D4E-6618-462E-B1F8-74F5879DEE32}"/>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5" name="Footer Placeholder 4">
            <a:extLst>
              <a:ext uri="{FF2B5EF4-FFF2-40B4-BE49-F238E27FC236}">
                <a16:creationId xmlns:a16="http://schemas.microsoft.com/office/drawing/2014/main" id="{28D0267E-726B-4879-B421-EA05DF6F832E}"/>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2D4E1B55-1296-4334-8A1D-82FE458A1F35}"/>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389101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5CDEA-2B26-4B64-BB61-64FA2A8AB7D0}"/>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E0865F-4E06-4C5D-91A5-B10101B9D37A}"/>
              </a:ext>
            </a:extLst>
          </p:cNvPr>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083FE3F-0F71-4B16-910A-9E6E4799D4E0}"/>
              </a:ext>
            </a:extLst>
          </p:cNvPr>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9C12B6-331F-4676-BC52-FBAADC5161EB}"/>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6" name="Footer Placeholder 5">
            <a:extLst>
              <a:ext uri="{FF2B5EF4-FFF2-40B4-BE49-F238E27FC236}">
                <a16:creationId xmlns:a16="http://schemas.microsoft.com/office/drawing/2014/main" id="{79234D83-4647-4BF0-A7CB-BBFC2BC55C3F}"/>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7F4E2726-30C1-475A-929B-009E7F31E78D}"/>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2264728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1BC7F-ED81-4775-B668-714EF7A8016A}"/>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CDA7B1A-0C4B-4F97-A03A-04E57B37C7FC}"/>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4AC50C7-EE6B-48D8-A27E-33552B068E38}"/>
              </a:ext>
            </a:extLst>
          </p:cNvPr>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330A521-3439-4E6B-B225-F27EF8812E2F}"/>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DCEA694-009E-42B4-83C8-32D6576D2538}"/>
              </a:ext>
            </a:extLst>
          </p:cNvPr>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DBA457-047D-4ECB-9110-FCE32418B61F}"/>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8" name="Footer Placeholder 7">
            <a:extLst>
              <a:ext uri="{FF2B5EF4-FFF2-40B4-BE49-F238E27FC236}">
                <a16:creationId xmlns:a16="http://schemas.microsoft.com/office/drawing/2014/main" id="{33AF3CDF-D4D9-433A-9DA3-1634751A7938}"/>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9" name="Slide Number Placeholder 8">
            <a:extLst>
              <a:ext uri="{FF2B5EF4-FFF2-40B4-BE49-F238E27FC236}">
                <a16:creationId xmlns:a16="http://schemas.microsoft.com/office/drawing/2014/main" id="{1EB36FBF-6E1D-4523-8831-A464A4B331DB}"/>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2718218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D2A69-7C5D-4C63-AB55-6567F2373B5D}"/>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6C0109E-2551-43C9-80FD-DB2310DA3CA7}"/>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4" name="Footer Placeholder 3">
            <a:extLst>
              <a:ext uri="{FF2B5EF4-FFF2-40B4-BE49-F238E27FC236}">
                <a16:creationId xmlns:a16="http://schemas.microsoft.com/office/drawing/2014/main" id="{C4BDFAEB-854B-4440-8AE3-3075A1A9926F}"/>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5" name="Slide Number Placeholder 4">
            <a:extLst>
              <a:ext uri="{FF2B5EF4-FFF2-40B4-BE49-F238E27FC236}">
                <a16:creationId xmlns:a16="http://schemas.microsoft.com/office/drawing/2014/main" id="{21B22F3D-46D6-46D0-A7E9-4AC02E0F58B0}"/>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3854117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AFD9219-5627-4DD2-A410-6BDA9EA240BD}"/>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3" name="Footer Placeholder 2">
            <a:extLst>
              <a:ext uri="{FF2B5EF4-FFF2-40B4-BE49-F238E27FC236}">
                <a16:creationId xmlns:a16="http://schemas.microsoft.com/office/drawing/2014/main" id="{F0930708-82E3-4CB2-A254-C0A6F9235E5D}"/>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4" name="Slide Number Placeholder 3">
            <a:extLst>
              <a:ext uri="{FF2B5EF4-FFF2-40B4-BE49-F238E27FC236}">
                <a16:creationId xmlns:a16="http://schemas.microsoft.com/office/drawing/2014/main" id="{5EF8443F-B2D2-49D6-A6E2-EA68ED4665C4}"/>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3481783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67D40-9C30-462B-B023-019F6D50392F}"/>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E9CC455-2A1E-41F8-9F77-2C6381E0AEB5}"/>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24A450E-A106-4EE1-8B4D-B82D7BEBD21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6388894-272D-404C-BB8E-7DA50F7BFCC4}"/>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6" name="Footer Placeholder 5">
            <a:extLst>
              <a:ext uri="{FF2B5EF4-FFF2-40B4-BE49-F238E27FC236}">
                <a16:creationId xmlns:a16="http://schemas.microsoft.com/office/drawing/2014/main" id="{E8AD7002-1DCE-47D6-B724-CE65972F90E4}"/>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9624B487-AF2F-49A7-B786-93A58617A05C}"/>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2197547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88F99-22AC-45EA-BB07-EA2134A9F711}"/>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563546D-FD8D-4731-B5A6-0385D14A2937}"/>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5DB4C8-5104-4947-B6BB-3789642086E9}"/>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B893279-C0CE-4B03-89D0-060AD5E8CC63}"/>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6" name="Footer Placeholder 5">
            <a:extLst>
              <a:ext uri="{FF2B5EF4-FFF2-40B4-BE49-F238E27FC236}">
                <a16:creationId xmlns:a16="http://schemas.microsoft.com/office/drawing/2014/main" id="{AD37C611-FEFA-4B9E-9457-261B3228D23E}"/>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7" name="Slide Number Placeholder 6">
            <a:extLst>
              <a:ext uri="{FF2B5EF4-FFF2-40B4-BE49-F238E27FC236}">
                <a16:creationId xmlns:a16="http://schemas.microsoft.com/office/drawing/2014/main" id="{3086C6BB-EFF6-45CD-A5E6-DE42F619A29C}"/>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2757418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A4DEDB-61A0-44FB-A925-0AF8439B2DFD}"/>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BCAAEA-A4B1-488D-BB93-16E64D31F13F}"/>
              </a:ext>
            </a:extLst>
          </p:cNvPr>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557DF1-E857-44BE-B693-742EC880B64D}"/>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5" name="Footer Placeholder 4">
            <a:extLst>
              <a:ext uri="{FF2B5EF4-FFF2-40B4-BE49-F238E27FC236}">
                <a16:creationId xmlns:a16="http://schemas.microsoft.com/office/drawing/2014/main" id="{3C5A3A78-ED54-458B-88A0-D293475ECDA5}"/>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E8FA008E-D41F-48C2-9688-5A22BE4315E0}"/>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36042879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99C1DF-78FF-4B91-AE72-2D62AF6ADE32}"/>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239AD9-4E78-41BC-999D-25ADCED4F988}"/>
              </a:ext>
            </a:extLst>
          </p:cNvPr>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7995ED-2653-4BD8-BB0C-BCE734BC42E8}"/>
              </a:ext>
            </a:extLst>
          </p:cNvPr>
          <p:cNvSpPr>
            <a:spLocks noGrp="1"/>
          </p:cNvSpPr>
          <p:nvPr>
            <p:ph type="dt" sz="half" idx="10"/>
          </p:nvPr>
        </p:nvSpPr>
        <p:spPr>
          <a:xfrm>
            <a:off x="838200" y="6356350"/>
            <a:ext cx="2743200" cy="365125"/>
          </a:xfrm>
          <a:prstGeom prst="rect">
            <a:avLst/>
          </a:prstGeom>
        </p:spPr>
        <p:txBody>
          <a:bodyPr/>
          <a:lstStyle/>
          <a:p>
            <a:fld id="{72A77D59-8DE7-47F7-AA7A-F0FB6AA3A938}" type="datetimeFigureOut">
              <a:rPr lang="en-GB" smtClean="0"/>
              <a:t>08/01/2023</a:t>
            </a:fld>
            <a:endParaRPr lang="en-GB"/>
          </a:p>
        </p:txBody>
      </p:sp>
      <p:sp>
        <p:nvSpPr>
          <p:cNvPr id="5" name="Footer Placeholder 4">
            <a:extLst>
              <a:ext uri="{FF2B5EF4-FFF2-40B4-BE49-F238E27FC236}">
                <a16:creationId xmlns:a16="http://schemas.microsoft.com/office/drawing/2014/main" id="{D706EB5A-FF12-4C18-83BE-40B0041B8750}"/>
              </a:ext>
            </a:extLst>
          </p:cNvPr>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a:extLst>
              <a:ext uri="{FF2B5EF4-FFF2-40B4-BE49-F238E27FC236}">
                <a16:creationId xmlns:a16="http://schemas.microsoft.com/office/drawing/2014/main" id="{E01A4B27-D4FE-4296-BDF7-B611B4BEBA92}"/>
              </a:ext>
            </a:extLst>
          </p:cNvPr>
          <p:cNvSpPr>
            <a:spLocks noGrp="1"/>
          </p:cNvSpPr>
          <p:nvPr>
            <p:ph type="sldNum" sz="quarter" idx="12"/>
          </p:nvPr>
        </p:nvSpPr>
        <p:spPr>
          <a:xfrm>
            <a:off x="8610600" y="6356350"/>
            <a:ext cx="2743200" cy="365125"/>
          </a:xfrm>
          <a:prstGeom prst="rect">
            <a:avLst/>
          </a:prstGeom>
        </p:spPr>
        <p:txBody>
          <a:bodyPr/>
          <a:lstStyle/>
          <a:p>
            <a:fld id="{075BFB61-BC7D-45FB-B5AD-749A02FF590B}" type="slidenum">
              <a:rPr lang="en-GB" smtClean="0"/>
              <a:t>‹#›</a:t>
            </a:fld>
            <a:endParaRPr lang="en-GB"/>
          </a:p>
        </p:txBody>
      </p:sp>
    </p:spTree>
    <p:extLst>
      <p:ext uri="{BB962C8B-B14F-4D97-AF65-F5344CB8AC3E}">
        <p14:creationId xmlns:p14="http://schemas.microsoft.com/office/powerpoint/2010/main" val="1357748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C6FA645-D57C-4E7D-ADDE-7DA6FE0922A1}"/>
              </a:ext>
            </a:extLst>
          </p:cNvPr>
          <p:cNvSpPr/>
          <p:nvPr userDrawn="1"/>
        </p:nvSpPr>
        <p:spPr>
          <a:xfrm>
            <a:off x="0" y="903250"/>
            <a:ext cx="12192000" cy="74650"/>
          </a:xfrm>
          <a:prstGeom prst="rect">
            <a:avLst/>
          </a:prstGeom>
          <a:solidFill>
            <a:srgbClr val="A5C4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Picture 7">
            <a:extLst>
              <a:ext uri="{FF2B5EF4-FFF2-40B4-BE49-F238E27FC236}">
                <a16:creationId xmlns:a16="http://schemas.microsoft.com/office/drawing/2014/main" id="{49A9CA10-0B8C-4689-8CD2-28ED3E9CC4E0}"/>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21166" y="330117"/>
            <a:ext cx="2460536" cy="248390"/>
          </a:xfrm>
          <a:prstGeom prst="rect">
            <a:avLst/>
          </a:prstGeom>
        </p:spPr>
      </p:pic>
      <p:pic>
        <p:nvPicPr>
          <p:cNvPr id="9" name="Picture 8">
            <a:extLst>
              <a:ext uri="{FF2B5EF4-FFF2-40B4-BE49-F238E27FC236}">
                <a16:creationId xmlns:a16="http://schemas.microsoft.com/office/drawing/2014/main" id="{3F6A7624-CDC5-4F2C-BD1B-17A08F7622BE}"/>
              </a:ext>
            </a:extLst>
          </p:cNvPr>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10659699" y="316702"/>
            <a:ext cx="1211135" cy="350239"/>
          </a:xfrm>
          <a:prstGeom prst="rect">
            <a:avLst/>
          </a:prstGeom>
        </p:spPr>
      </p:pic>
    </p:spTree>
    <p:extLst>
      <p:ext uri="{BB962C8B-B14F-4D97-AF65-F5344CB8AC3E}">
        <p14:creationId xmlns:p14="http://schemas.microsoft.com/office/powerpoint/2010/main" val="18323661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gif"/></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6.sv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jpg"/><Relationship Id="rId5" Type="http://schemas.openxmlformats.org/officeDocument/2006/relationships/image" Target="../media/image8.gif"/><Relationship Id="rId4" Type="http://schemas.openxmlformats.org/officeDocument/2006/relationships/image" Target="../media/image9.svg"/></Relationships>
</file>

<file path=ppt/slides/_rels/slide4.xml.rels><?xml version="1.0" encoding="UTF-8" standalone="yes"?>
<Relationships xmlns="http://schemas.openxmlformats.org/package/2006/relationships"><Relationship Id="rId3" Type="http://schemas.openxmlformats.org/officeDocument/2006/relationships/image" Target="../media/image10.gif"/><Relationship Id="rId7" Type="http://schemas.openxmlformats.org/officeDocument/2006/relationships/image" Target="../media/image16.sv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4.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8.gi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6.svg"/></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7" Type="http://schemas.openxmlformats.org/officeDocument/2006/relationships/image" Target="../media/image8.gi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6.svg"/><Relationship Id="rId5" Type="http://schemas.openxmlformats.org/officeDocument/2006/relationships/image" Target="../media/image12.png"/><Relationship Id="rId4" Type="http://schemas.openxmlformats.org/officeDocument/2006/relationships/image" Target="../media/image16.jpg"/></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8.gif"/><Relationship Id="rId5" Type="http://schemas.openxmlformats.org/officeDocument/2006/relationships/image" Target="../media/image16.sv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8.gif"/><Relationship Id="rId5" Type="http://schemas.openxmlformats.org/officeDocument/2006/relationships/image" Target="../media/image19.jp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718A28C4-8F29-4A33-8C02-76B24BB72164}"/>
              </a:ext>
            </a:extLst>
          </p:cNvPr>
          <p:cNvSpPr txBox="1">
            <a:spLocks/>
          </p:cNvSpPr>
          <p:nvPr/>
        </p:nvSpPr>
        <p:spPr bwMode="auto">
          <a:xfrm>
            <a:off x="605554" y="1398587"/>
            <a:ext cx="7331946" cy="203041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algn="l" rtl="0" eaLnBrk="1" fontAlgn="base" hangingPunct="1">
              <a:spcBef>
                <a:spcPct val="0"/>
              </a:spcBef>
              <a:spcAft>
                <a:spcPct val="0"/>
              </a:spcAft>
              <a:defRPr sz="5000">
                <a:solidFill>
                  <a:srgbClr val="000000"/>
                </a:solidFill>
                <a:latin typeface="+mj-lt"/>
                <a:ea typeface="+mj-ea"/>
                <a:cs typeface="+mj-cs"/>
              </a:defRPr>
            </a:lvl1pPr>
            <a:lvl2pPr algn="l" rtl="0" eaLnBrk="1" fontAlgn="base" hangingPunct="1">
              <a:spcBef>
                <a:spcPct val="0"/>
              </a:spcBef>
              <a:spcAft>
                <a:spcPct val="0"/>
              </a:spcAft>
              <a:defRPr sz="3400">
                <a:solidFill>
                  <a:srgbClr val="0070AD"/>
                </a:solidFill>
                <a:latin typeface="Verdana" pitchFamily="34" charset="0"/>
              </a:defRPr>
            </a:lvl2pPr>
            <a:lvl3pPr algn="l" rtl="0" eaLnBrk="1" fontAlgn="base" hangingPunct="1">
              <a:spcBef>
                <a:spcPct val="0"/>
              </a:spcBef>
              <a:spcAft>
                <a:spcPct val="0"/>
              </a:spcAft>
              <a:defRPr sz="3400">
                <a:solidFill>
                  <a:srgbClr val="0070AD"/>
                </a:solidFill>
                <a:latin typeface="Verdana" pitchFamily="34" charset="0"/>
              </a:defRPr>
            </a:lvl3pPr>
            <a:lvl4pPr algn="l" rtl="0" eaLnBrk="1" fontAlgn="base" hangingPunct="1">
              <a:spcBef>
                <a:spcPct val="0"/>
              </a:spcBef>
              <a:spcAft>
                <a:spcPct val="0"/>
              </a:spcAft>
              <a:defRPr sz="3400">
                <a:solidFill>
                  <a:srgbClr val="0070AD"/>
                </a:solidFill>
                <a:latin typeface="Verdana" pitchFamily="34" charset="0"/>
              </a:defRPr>
            </a:lvl4pPr>
            <a:lvl5pPr algn="l" rtl="0" eaLnBrk="1" fontAlgn="base" hangingPunct="1">
              <a:spcBef>
                <a:spcPct val="0"/>
              </a:spcBef>
              <a:spcAft>
                <a:spcPct val="0"/>
              </a:spcAft>
              <a:defRPr sz="3400">
                <a:solidFill>
                  <a:srgbClr val="0070AD"/>
                </a:solidFill>
                <a:latin typeface="Verdana" pitchFamily="34" charset="0"/>
              </a:defRPr>
            </a:lvl5pPr>
            <a:lvl6pPr marL="457200" algn="l" rtl="0" eaLnBrk="1" fontAlgn="base" hangingPunct="1">
              <a:spcBef>
                <a:spcPct val="0"/>
              </a:spcBef>
              <a:spcAft>
                <a:spcPct val="0"/>
              </a:spcAft>
              <a:defRPr sz="3400">
                <a:solidFill>
                  <a:srgbClr val="0070AD"/>
                </a:solidFill>
                <a:latin typeface="Verdana" pitchFamily="34" charset="0"/>
              </a:defRPr>
            </a:lvl6pPr>
            <a:lvl7pPr marL="914400" algn="l" rtl="0" eaLnBrk="1" fontAlgn="base" hangingPunct="1">
              <a:spcBef>
                <a:spcPct val="0"/>
              </a:spcBef>
              <a:spcAft>
                <a:spcPct val="0"/>
              </a:spcAft>
              <a:defRPr sz="3400">
                <a:solidFill>
                  <a:srgbClr val="0070AD"/>
                </a:solidFill>
                <a:latin typeface="Verdana" pitchFamily="34" charset="0"/>
              </a:defRPr>
            </a:lvl7pPr>
            <a:lvl8pPr marL="1371600" algn="l" rtl="0" eaLnBrk="1" fontAlgn="base" hangingPunct="1">
              <a:spcBef>
                <a:spcPct val="0"/>
              </a:spcBef>
              <a:spcAft>
                <a:spcPct val="0"/>
              </a:spcAft>
              <a:defRPr sz="3400">
                <a:solidFill>
                  <a:srgbClr val="0070AD"/>
                </a:solidFill>
                <a:latin typeface="Verdana" pitchFamily="34" charset="0"/>
              </a:defRPr>
            </a:lvl8pPr>
            <a:lvl9pPr marL="1828800" algn="l" rtl="0" eaLnBrk="1" fontAlgn="base" hangingPunct="1">
              <a:spcBef>
                <a:spcPct val="0"/>
              </a:spcBef>
              <a:spcAft>
                <a:spcPct val="0"/>
              </a:spcAft>
              <a:defRPr sz="3400">
                <a:solidFill>
                  <a:srgbClr val="0070AD"/>
                </a:solidFill>
                <a:latin typeface="Verdana"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6600" b="0" i="0" u="none" strike="noStrike" kern="0" cap="none" spc="0" normalizeH="0" baseline="0" noProof="0" dirty="0">
                <a:ln>
                  <a:noFill/>
                </a:ln>
                <a:solidFill>
                  <a:srgbClr val="FF7F00"/>
                </a:solidFill>
                <a:effectLst/>
                <a:uLnTx/>
                <a:uFillTx/>
                <a:latin typeface="Arial" panose="020B0604020202020204" pitchFamily="34" charset="0"/>
                <a:cs typeface="Arial" panose="020B0604020202020204" pitchFamily="34" charset="0"/>
              </a:rPr>
              <a:t>Feast of the Epiphany</a:t>
            </a:r>
          </a:p>
        </p:txBody>
      </p:sp>
      <p:pic>
        <p:nvPicPr>
          <p:cNvPr id="10" name="Picture 9">
            <a:extLst>
              <a:ext uri="{FF2B5EF4-FFF2-40B4-BE49-F238E27FC236}">
                <a16:creationId xmlns:a16="http://schemas.microsoft.com/office/drawing/2014/main" id="{7FC461E0-56D3-4542-A252-C5A5461D9A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7591" y="3056405"/>
            <a:ext cx="5588869" cy="3801595"/>
          </a:xfrm>
          <a:prstGeom prst="rect">
            <a:avLst/>
          </a:prstGeom>
        </p:spPr>
      </p:pic>
      <p:pic>
        <p:nvPicPr>
          <p:cNvPr id="5" name="Picture 4">
            <a:extLst>
              <a:ext uri="{FF2B5EF4-FFF2-40B4-BE49-F238E27FC236}">
                <a16:creationId xmlns:a16="http://schemas.microsoft.com/office/drawing/2014/main" id="{99BFCE7B-7DAB-4BE0-86A6-A0F2A4F3F2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02448" y="457345"/>
            <a:ext cx="3248025" cy="3248025"/>
          </a:xfrm>
          <a:prstGeom prst="rect">
            <a:avLst/>
          </a:prstGeom>
        </p:spPr>
      </p:pic>
    </p:spTree>
    <p:extLst>
      <p:ext uri="{BB962C8B-B14F-4D97-AF65-F5344CB8AC3E}">
        <p14:creationId xmlns:p14="http://schemas.microsoft.com/office/powerpoint/2010/main" val="2251168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1">
            <a:extLst>
              <a:ext uri="{FF2B5EF4-FFF2-40B4-BE49-F238E27FC236}">
                <a16:creationId xmlns:a16="http://schemas.microsoft.com/office/drawing/2014/main" id="{3259D4B4-79DC-4E4C-B9C5-F825CE4DF9B4}"/>
              </a:ext>
            </a:extLst>
          </p:cNvPr>
          <p:cNvSpPr>
            <a:spLocks noChangeArrowheads="1"/>
          </p:cNvSpPr>
          <p:nvPr/>
        </p:nvSpPr>
        <p:spPr bwMode="auto">
          <a:xfrm>
            <a:off x="8021638" y="3317875"/>
            <a:ext cx="3792537"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400">
                <a:solidFill>
                  <a:schemeClr val="tx1"/>
                </a:solidFill>
                <a:latin typeface="Verdana" panose="020B0604030504040204" pitchFamily="34" charset="0"/>
                <a:cs typeface="Arial" panose="020B0604020202020204" pitchFamily="34" charset="0"/>
              </a:defRPr>
            </a:lvl1pPr>
            <a:lvl2pPr marL="742950" indent="-285750" eaLnBrk="0" hangingPunct="0">
              <a:defRPr sz="2400">
                <a:solidFill>
                  <a:schemeClr val="tx1"/>
                </a:solidFill>
                <a:latin typeface="Verdana" panose="020B0604030504040204" pitchFamily="34" charset="0"/>
                <a:cs typeface="Arial" panose="020B0604020202020204" pitchFamily="34" charset="0"/>
              </a:defRPr>
            </a:lvl2pPr>
            <a:lvl3pPr marL="1143000" indent="-228600" eaLnBrk="0" hangingPunct="0">
              <a:defRPr sz="2400">
                <a:solidFill>
                  <a:schemeClr val="tx1"/>
                </a:solidFill>
                <a:latin typeface="Verdana" panose="020B0604030504040204" pitchFamily="34" charset="0"/>
                <a:cs typeface="Arial" panose="020B0604020202020204" pitchFamily="34" charset="0"/>
              </a:defRPr>
            </a:lvl3pPr>
            <a:lvl4pPr marL="1600200" indent="-228600" eaLnBrk="0" hangingPunct="0">
              <a:defRPr sz="2400">
                <a:solidFill>
                  <a:schemeClr val="tx1"/>
                </a:solidFill>
                <a:latin typeface="Verdana" panose="020B0604030504040204" pitchFamily="34" charset="0"/>
                <a:cs typeface="Arial" panose="020B0604020202020204" pitchFamily="34" charset="0"/>
              </a:defRPr>
            </a:lvl4pPr>
            <a:lvl5pPr marL="2057400" indent="-228600" eaLnBrk="0" hangingPunct="0">
              <a:defRPr sz="2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altLang="en-US" sz="3200" b="0" i="0" u="none" strike="noStrike" kern="0" cap="none" spc="0" normalizeH="0" baseline="0" noProof="0" dirty="0">
                <a:ln>
                  <a:noFill/>
                </a:ln>
                <a:solidFill>
                  <a:srgbClr val="FF7F00"/>
                </a:solidFill>
                <a:effectLst/>
                <a:uLnTx/>
                <a:uFillTx/>
                <a:latin typeface="Arial" panose="020B0604020202020204" pitchFamily="34" charset="0"/>
              </a:rPr>
              <a:t>The light of Christ has come into the world!</a:t>
            </a:r>
          </a:p>
        </p:txBody>
      </p:sp>
      <p:sp>
        <p:nvSpPr>
          <p:cNvPr id="15" name="Subtitle 2">
            <a:extLst>
              <a:ext uri="{FF2B5EF4-FFF2-40B4-BE49-F238E27FC236}">
                <a16:creationId xmlns:a16="http://schemas.microsoft.com/office/drawing/2014/main" id="{C2AC25F8-4A51-468E-86D7-8FD0D5603A61}"/>
              </a:ext>
            </a:extLst>
          </p:cNvPr>
          <p:cNvSpPr txBox="1">
            <a:spLocks/>
          </p:cNvSpPr>
          <p:nvPr/>
        </p:nvSpPr>
        <p:spPr bwMode="auto">
          <a:xfrm>
            <a:off x="1514475" y="1223704"/>
            <a:ext cx="2584450" cy="57027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0" indent="0" algn="l" rtl="0" eaLnBrk="1" fontAlgn="base" hangingPunct="1">
              <a:spcBef>
                <a:spcPct val="0"/>
              </a:spcBef>
              <a:spcAft>
                <a:spcPct val="0"/>
              </a:spcAft>
              <a:buClr>
                <a:srgbClr val="AACB2A"/>
              </a:buClr>
              <a:buFont typeface="Times" charset="0"/>
              <a:buNone/>
              <a:defRPr sz="2600">
                <a:solidFill>
                  <a:schemeClr val="tx2"/>
                </a:solidFill>
                <a:latin typeface="+mn-lt"/>
                <a:ea typeface="+mn-ea"/>
                <a:cs typeface="+mn-cs"/>
              </a:defRPr>
            </a:lvl1pPr>
            <a:lvl2pPr marL="763588" indent="-285750" algn="l" rtl="0" eaLnBrk="1" fontAlgn="base" hangingPunct="1">
              <a:spcBef>
                <a:spcPct val="0"/>
              </a:spcBef>
              <a:spcAft>
                <a:spcPct val="50000"/>
              </a:spcAft>
              <a:buClr>
                <a:srgbClr val="AACB2A"/>
              </a:buClr>
              <a:buChar char="–"/>
              <a:defRPr sz="2200">
                <a:solidFill>
                  <a:srgbClr val="000000"/>
                </a:solidFill>
                <a:latin typeface="+mn-lt"/>
              </a:defRPr>
            </a:lvl2pPr>
            <a:lvl3pPr marL="1182688" indent="-228600" algn="l" rtl="0" eaLnBrk="1" fontAlgn="base" hangingPunct="1">
              <a:spcBef>
                <a:spcPct val="0"/>
              </a:spcBef>
              <a:spcAft>
                <a:spcPct val="50000"/>
              </a:spcAft>
              <a:defRPr sz="2200">
                <a:solidFill>
                  <a:srgbClr val="000000"/>
                </a:solidFill>
                <a:latin typeface="+mn-lt"/>
              </a:defRPr>
            </a:lvl3pPr>
            <a:lvl4pPr marL="1601788" indent="-228600" algn="l" rtl="0" eaLnBrk="1" fontAlgn="base" hangingPunct="1">
              <a:spcBef>
                <a:spcPct val="0"/>
              </a:spcBef>
              <a:spcAft>
                <a:spcPct val="50000"/>
              </a:spcAft>
              <a:defRPr sz="2200">
                <a:solidFill>
                  <a:srgbClr val="000000"/>
                </a:solidFill>
                <a:latin typeface="+mn-lt"/>
              </a:defRPr>
            </a:lvl4pPr>
            <a:lvl5pPr marL="2020888" indent="-228600" algn="l" rtl="0" eaLnBrk="1" fontAlgn="base" hangingPunct="1">
              <a:spcBef>
                <a:spcPct val="0"/>
              </a:spcBef>
              <a:spcAft>
                <a:spcPct val="50000"/>
              </a:spcAft>
              <a:defRPr sz="2200">
                <a:solidFill>
                  <a:srgbClr val="000000"/>
                </a:solidFill>
                <a:latin typeface="+mn-lt"/>
              </a:defRPr>
            </a:lvl5pPr>
            <a:lvl6pPr marL="2478088" indent="-228600" algn="l" rtl="0" eaLnBrk="1" fontAlgn="base" hangingPunct="1">
              <a:spcBef>
                <a:spcPct val="0"/>
              </a:spcBef>
              <a:spcAft>
                <a:spcPct val="50000"/>
              </a:spcAft>
              <a:defRPr sz="2200">
                <a:solidFill>
                  <a:srgbClr val="000000"/>
                </a:solidFill>
                <a:latin typeface="+mn-lt"/>
              </a:defRPr>
            </a:lvl6pPr>
            <a:lvl7pPr marL="2935288" indent="-228600" algn="l" rtl="0" eaLnBrk="1" fontAlgn="base" hangingPunct="1">
              <a:spcBef>
                <a:spcPct val="0"/>
              </a:spcBef>
              <a:spcAft>
                <a:spcPct val="50000"/>
              </a:spcAft>
              <a:defRPr sz="2200">
                <a:solidFill>
                  <a:srgbClr val="000000"/>
                </a:solidFill>
                <a:latin typeface="+mn-lt"/>
              </a:defRPr>
            </a:lvl7pPr>
            <a:lvl8pPr marL="3392488" indent="-228600" algn="l" rtl="0" eaLnBrk="1" fontAlgn="base" hangingPunct="1">
              <a:spcBef>
                <a:spcPct val="0"/>
              </a:spcBef>
              <a:spcAft>
                <a:spcPct val="50000"/>
              </a:spcAft>
              <a:defRPr sz="2200">
                <a:solidFill>
                  <a:srgbClr val="000000"/>
                </a:solidFill>
                <a:latin typeface="+mn-lt"/>
              </a:defRPr>
            </a:lvl8pPr>
            <a:lvl9pPr marL="3849688" indent="-228600" algn="l" rtl="0" eaLnBrk="1" fontAlgn="base" hangingPunct="1">
              <a:spcBef>
                <a:spcPct val="0"/>
              </a:spcBef>
              <a:spcAft>
                <a:spcPct val="50000"/>
              </a:spcAft>
              <a:defRPr sz="2200">
                <a:solidFill>
                  <a:srgbClr val="000000"/>
                </a:solidFill>
                <a:latin typeface="+mn-lt"/>
              </a:defRPr>
            </a:lvl9pPr>
          </a:lstStyle>
          <a:p>
            <a:pPr lvl="0">
              <a:defRPr/>
            </a:pPr>
            <a:r>
              <a:rPr lang="en-GB" sz="2800" b="1" i="1" dirty="0">
                <a:solidFill>
                  <a:srgbClr val="FF7F00"/>
                </a:solidFill>
                <a:latin typeface="Arial" panose="020B0604020202020204" pitchFamily="34" charset="0"/>
                <a:ea typeface="Verdana" panose="020B0604030504040204" pitchFamily="34" charset="0"/>
                <a:cs typeface="Arial" panose="020B0604020202020204" pitchFamily="34" charset="0"/>
              </a:rPr>
              <a:t>We gather…</a:t>
            </a:r>
            <a:endParaRPr kumimoji="0" lang="en-GB" altLang="en-US" sz="2800" b="1" i="0" u="none" strike="noStrike" kern="0" cap="none" spc="0" normalizeH="0" baseline="0" noProof="0" dirty="0">
              <a:ln>
                <a:noFill/>
              </a:ln>
              <a:solidFill>
                <a:srgbClr val="FF7F00"/>
              </a:solidFill>
              <a:effectLst/>
              <a:uLnTx/>
              <a:uFillTx/>
              <a:latin typeface="Arial" panose="020B0604020202020204" pitchFamily="34" charset="0"/>
              <a:ea typeface="Verdana" panose="020B0604030504040204" pitchFamily="34" charset="0"/>
              <a:cs typeface="Arial" panose="020B0604020202020204" pitchFamily="34" charset="0"/>
            </a:endParaRPr>
          </a:p>
        </p:txBody>
      </p:sp>
      <p:pic>
        <p:nvPicPr>
          <p:cNvPr id="16" name="Graphic 14" descr="Candle">
            <a:extLst>
              <a:ext uri="{FF2B5EF4-FFF2-40B4-BE49-F238E27FC236}">
                <a16:creationId xmlns:a16="http://schemas.microsoft.com/office/drawing/2014/main" id="{7FC0C275-92F2-47D9-8569-4ED801775E7A}"/>
              </a:ext>
            </a:extLst>
          </p:cNvPr>
          <p:cNvPicPr/>
          <p:nvPr/>
        </p:nvPicPr>
        <p:blipFill>
          <a:blip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623556" y="990270"/>
            <a:ext cx="789914" cy="710769"/>
          </a:xfrm>
          <a:prstGeom prst="rect">
            <a:avLst/>
          </a:prstGeom>
        </p:spPr>
      </p:pic>
      <p:pic>
        <p:nvPicPr>
          <p:cNvPr id="3" name="Picture 2">
            <a:extLst>
              <a:ext uri="{FF2B5EF4-FFF2-40B4-BE49-F238E27FC236}">
                <a16:creationId xmlns:a16="http://schemas.microsoft.com/office/drawing/2014/main" id="{78D1E231-F13A-48FF-B220-E3A5593539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1229" y="1909288"/>
            <a:ext cx="6959178" cy="4637314"/>
          </a:xfrm>
          <a:prstGeom prst="rect">
            <a:avLst/>
          </a:prstGeom>
        </p:spPr>
      </p:pic>
    </p:spTree>
    <p:extLst>
      <p:ext uri="{BB962C8B-B14F-4D97-AF65-F5344CB8AC3E}">
        <p14:creationId xmlns:p14="http://schemas.microsoft.com/office/powerpoint/2010/main" val="810344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90501D-7B62-46EA-8ACB-49FDC03AAEF9}"/>
              </a:ext>
            </a:extLst>
          </p:cNvPr>
          <p:cNvSpPr/>
          <p:nvPr/>
        </p:nvSpPr>
        <p:spPr>
          <a:xfrm>
            <a:off x="1595768" y="1451327"/>
            <a:ext cx="6312626" cy="523220"/>
          </a:xfrm>
          <a:prstGeom prst="rect">
            <a:avLst/>
          </a:prstGeom>
        </p:spPr>
        <p:txBody>
          <a:bodyPr wrap="square">
            <a:spAutoFit/>
          </a:bodyPr>
          <a:lstStyle/>
          <a:p>
            <a:r>
              <a:rPr lang="en-GB" sz="2800" b="1" i="1" dirty="0">
                <a:solidFill>
                  <a:srgbClr val="A1C60F"/>
                </a:solidFill>
                <a:latin typeface="Arial" panose="020B0604020202020204" pitchFamily="34" charset="0"/>
                <a:ea typeface="Times New Roman" panose="02020603050405020304" pitchFamily="18" charset="0"/>
                <a:cs typeface="Arial" panose="020B0604020202020204" pitchFamily="34" charset="0"/>
              </a:rPr>
              <a:t>We listen… </a:t>
            </a:r>
            <a:endParaRPr lang="en-GB" sz="2800" b="1" dirty="0">
              <a:solidFill>
                <a:srgbClr val="A1C60F"/>
              </a:solidFill>
              <a:latin typeface="Arial" panose="020B0604020202020204" pitchFamily="34" charset="0"/>
              <a:cs typeface="Arial" panose="020B0604020202020204" pitchFamily="34" charset="0"/>
            </a:endParaRPr>
          </a:p>
        </p:txBody>
      </p:sp>
      <p:pic>
        <p:nvPicPr>
          <p:cNvPr id="11" name="Graphic 13" descr="Open Book">
            <a:extLst>
              <a:ext uri="{FF2B5EF4-FFF2-40B4-BE49-F238E27FC236}">
                <a16:creationId xmlns:a16="http://schemas.microsoft.com/office/drawing/2014/main" id="{FC81DA1E-6642-4149-A209-41DE09B256EA}"/>
              </a:ext>
            </a:extLst>
          </p:cNvPr>
          <p:cNvPicPr/>
          <p:nvPr/>
        </p:nvPicPr>
        <p:blipFill>
          <a:blip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630152" y="1299565"/>
            <a:ext cx="717233" cy="718457"/>
          </a:xfrm>
          <a:prstGeom prst="rect">
            <a:avLst/>
          </a:prstGeom>
        </p:spPr>
      </p:pic>
      <p:pic>
        <p:nvPicPr>
          <p:cNvPr id="14" name="Picture 13">
            <a:extLst>
              <a:ext uri="{FF2B5EF4-FFF2-40B4-BE49-F238E27FC236}">
                <a16:creationId xmlns:a16="http://schemas.microsoft.com/office/drawing/2014/main" id="{000E04EB-0BC4-4147-ABD9-07A235F2EFC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529900" y="5185496"/>
            <a:ext cx="438481" cy="1320532"/>
          </a:xfrm>
          <a:prstGeom prst="rect">
            <a:avLst/>
          </a:prstGeom>
        </p:spPr>
      </p:pic>
      <p:sp>
        <p:nvSpPr>
          <p:cNvPr id="3" name="Rectangle 2">
            <a:extLst>
              <a:ext uri="{FF2B5EF4-FFF2-40B4-BE49-F238E27FC236}">
                <a16:creationId xmlns:a16="http://schemas.microsoft.com/office/drawing/2014/main" id="{65C22046-3E68-46AD-B2D6-8CE0AB95A735}"/>
              </a:ext>
            </a:extLst>
          </p:cNvPr>
          <p:cNvSpPr/>
          <p:nvPr/>
        </p:nvSpPr>
        <p:spPr>
          <a:xfrm>
            <a:off x="434208" y="3462437"/>
            <a:ext cx="3653454" cy="954107"/>
          </a:xfrm>
          <a:prstGeom prst="rect">
            <a:avLst/>
          </a:prstGeom>
        </p:spPr>
        <p:txBody>
          <a:bodyPr wrap="square">
            <a:spAutoFit/>
          </a:bodyPr>
          <a:lstStyle/>
          <a:p>
            <a:r>
              <a:rPr lang="en-GB" sz="2800" dirty="0">
                <a:latin typeface="Arial" panose="020B0604020202020204" pitchFamily="34" charset="0"/>
                <a:ea typeface="Verdana" panose="020B0604030504040204" pitchFamily="34" charset="0"/>
                <a:cs typeface="Arial" panose="020B0604020202020204" pitchFamily="34" charset="0"/>
              </a:rPr>
              <a:t>A reading from the Gospel of Matthew</a:t>
            </a:r>
          </a:p>
        </p:txBody>
      </p:sp>
      <p:pic>
        <p:nvPicPr>
          <p:cNvPr id="10" name="Picture 9">
            <a:extLst>
              <a:ext uri="{FF2B5EF4-FFF2-40B4-BE49-F238E27FC236}">
                <a16:creationId xmlns:a16="http://schemas.microsoft.com/office/drawing/2014/main" id="{7BEE48F2-6480-486F-96F2-BD057A6E09E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90682" y="1839227"/>
            <a:ext cx="6305550" cy="4200525"/>
          </a:xfrm>
          <a:prstGeom prst="rect">
            <a:avLst/>
          </a:prstGeom>
        </p:spPr>
      </p:pic>
    </p:spTree>
    <p:extLst>
      <p:ext uri="{BB962C8B-B14F-4D97-AF65-F5344CB8AC3E}">
        <p14:creationId xmlns:p14="http://schemas.microsoft.com/office/powerpoint/2010/main" val="28575515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9B84E486-6C4F-4F1D-AD26-F8A53943E4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6910" y="926036"/>
            <a:ext cx="7944658" cy="5958494"/>
          </a:xfrm>
          <a:prstGeom prst="rect">
            <a:avLst/>
          </a:prstGeom>
        </p:spPr>
      </p:pic>
      <p:sp>
        <p:nvSpPr>
          <p:cNvPr id="12" name="Rectangle 11">
            <a:extLst>
              <a:ext uri="{FF2B5EF4-FFF2-40B4-BE49-F238E27FC236}">
                <a16:creationId xmlns:a16="http://schemas.microsoft.com/office/drawing/2014/main" id="{D47E6642-6A41-44EE-896E-7C304D287F47}"/>
              </a:ext>
            </a:extLst>
          </p:cNvPr>
          <p:cNvSpPr/>
          <p:nvPr/>
        </p:nvSpPr>
        <p:spPr>
          <a:xfrm>
            <a:off x="4572585" y="926036"/>
            <a:ext cx="7609883" cy="5940992"/>
          </a:xfrm>
          <a:prstGeom prst="rect">
            <a:avLst/>
          </a:prstGeom>
          <a:solidFill>
            <a:schemeClr val="tx1">
              <a:lumMod val="95000"/>
              <a:lumOff val="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B190501D-7B62-46EA-8ACB-49FDC03AAEF9}"/>
              </a:ext>
            </a:extLst>
          </p:cNvPr>
          <p:cNvSpPr/>
          <p:nvPr/>
        </p:nvSpPr>
        <p:spPr>
          <a:xfrm>
            <a:off x="5888323" y="1073776"/>
            <a:ext cx="4697120" cy="1815882"/>
          </a:xfrm>
          <a:prstGeom prst="rect">
            <a:avLst/>
          </a:prstGeom>
        </p:spPr>
        <p:txBody>
          <a:bodyPr wrap="none">
            <a:spAutoFit/>
          </a:bodyPr>
          <a:lstStyle/>
          <a:p>
            <a:pPr algn="ctr"/>
            <a:r>
              <a:rPr lang="en-GB" sz="2800" b="1" i="1" dirty="0">
                <a:solidFill>
                  <a:srgbClr val="C51B8A"/>
                </a:solidFill>
                <a:latin typeface="Arial" panose="020B0604020202020204" pitchFamily="34" charset="0"/>
                <a:ea typeface="Verdana" panose="020B0604030504040204" pitchFamily="34" charset="0"/>
                <a:cs typeface="Arial" panose="020B0604020202020204" pitchFamily="34" charset="0"/>
              </a:rPr>
              <a:t>SACRED SILENCE</a:t>
            </a:r>
          </a:p>
          <a:p>
            <a:pPr algn="ctr"/>
            <a:endParaRPr lang="en-GB" sz="2800" b="1" i="1" dirty="0">
              <a:solidFill>
                <a:srgbClr val="C51B8A"/>
              </a:solidFill>
              <a:latin typeface="Arial" panose="020B0604020202020204" pitchFamily="34" charset="0"/>
              <a:ea typeface="Verdana" panose="020B0604030504040204" pitchFamily="34" charset="0"/>
              <a:cs typeface="Arial" panose="020B0604020202020204" pitchFamily="34" charset="0"/>
            </a:endParaRPr>
          </a:p>
          <a:p>
            <a:r>
              <a:rPr lang="en-GB" sz="2800" b="1" i="1" dirty="0">
                <a:solidFill>
                  <a:srgbClr val="C51B8A"/>
                </a:solidFill>
                <a:latin typeface="Arial" panose="020B0604020202020204" pitchFamily="34" charset="0"/>
                <a:ea typeface="Verdana" panose="020B0604030504040204" pitchFamily="34" charset="0"/>
                <a:cs typeface="Arial" panose="020B0604020202020204" pitchFamily="34" charset="0"/>
              </a:rPr>
              <a:t>We respond… </a:t>
            </a:r>
          </a:p>
          <a:p>
            <a:r>
              <a:rPr lang="en-GB" sz="2800" b="1" i="1" dirty="0">
                <a:solidFill>
                  <a:srgbClr val="C51B8A"/>
                </a:solidFill>
                <a:latin typeface="Arial" panose="020B0604020202020204" pitchFamily="34" charset="0"/>
                <a:ea typeface="Verdana" panose="020B0604030504040204" pitchFamily="34" charset="0"/>
                <a:cs typeface="Arial" panose="020B0604020202020204" pitchFamily="34" charset="0"/>
              </a:rPr>
              <a:t>What is God saying to us?</a:t>
            </a:r>
          </a:p>
        </p:txBody>
      </p:sp>
      <p:sp>
        <p:nvSpPr>
          <p:cNvPr id="3" name="Rectangle 2">
            <a:extLst>
              <a:ext uri="{FF2B5EF4-FFF2-40B4-BE49-F238E27FC236}">
                <a16:creationId xmlns:a16="http://schemas.microsoft.com/office/drawing/2014/main" id="{014F2C10-DF61-4DF1-B875-E061B966CB77}"/>
              </a:ext>
            </a:extLst>
          </p:cNvPr>
          <p:cNvSpPr/>
          <p:nvPr/>
        </p:nvSpPr>
        <p:spPr>
          <a:xfrm>
            <a:off x="4237810" y="3362030"/>
            <a:ext cx="7894318" cy="2569934"/>
          </a:xfrm>
          <a:prstGeom prst="rect">
            <a:avLst/>
          </a:prstGeom>
        </p:spPr>
        <p:txBody>
          <a:bodyPr wrap="square">
            <a:spAutoFit/>
          </a:bodyPr>
          <a:lstStyle/>
          <a:p>
            <a:pPr marL="342900" indent="-342900">
              <a:lnSpc>
                <a:spcPct val="115000"/>
              </a:lnSpc>
              <a:spcAft>
                <a:spcPts val="0"/>
              </a:spcAft>
              <a:buBlip>
                <a:blip r:embed="rId4">
                  <a:extLst>
                    <a:ext uri="{96DAC541-7B7A-43D3-8B79-37D633B846F1}">
                      <asvg:svgBlip xmlns="" xmlns:asvg="http://schemas.microsoft.com/office/drawing/2016/SVG/main" r:embed="rId5"/>
                    </a:ext>
                  </a:extLst>
                </a:blip>
              </a:buBlip>
            </a:pPr>
            <a:r>
              <a:rPr lang="en-GB" sz="2800" dirty="0">
                <a:solidFill>
                  <a:srgbClr val="C51B8A"/>
                </a:solidFill>
                <a:latin typeface="Arial" panose="020B0604020202020204" pitchFamily="34" charset="0"/>
                <a:ea typeface="Times New Roman" panose="02020603050405020304" pitchFamily="18" charset="0"/>
                <a:cs typeface="Arial" panose="020B0604020202020204" pitchFamily="34" charset="0"/>
              </a:rPr>
              <a:t>Imagine you are one of the wise men. </a:t>
            </a:r>
          </a:p>
          <a:p>
            <a:pPr marL="342900" indent="-342900">
              <a:lnSpc>
                <a:spcPct val="115000"/>
              </a:lnSpc>
              <a:spcAft>
                <a:spcPts val="0"/>
              </a:spcAft>
              <a:buBlip>
                <a:blip r:embed="rId4">
                  <a:extLst>
                    <a:ext uri="{96DAC541-7B7A-43D3-8B79-37D633B846F1}">
                      <asvg:svgBlip xmlns="" xmlns:asvg="http://schemas.microsoft.com/office/drawing/2016/SVG/main" r:embed="rId5"/>
                    </a:ext>
                  </a:extLst>
                </a:blip>
              </a:buBlip>
            </a:pPr>
            <a:endParaRPr lang="en-GB" sz="2800" dirty="0">
              <a:solidFill>
                <a:srgbClr val="C51B8A"/>
              </a:solidFill>
              <a:latin typeface="Arial" panose="020B0604020202020204" pitchFamily="34" charset="0"/>
              <a:ea typeface="Times New Roman" panose="02020603050405020304" pitchFamily="18" charset="0"/>
              <a:cs typeface="Arial" panose="020B0604020202020204" pitchFamily="34" charset="0"/>
            </a:endParaRPr>
          </a:p>
          <a:p>
            <a:pPr marL="342900" indent="-342900">
              <a:lnSpc>
                <a:spcPct val="115000"/>
              </a:lnSpc>
              <a:spcAft>
                <a:spcPts val="0"/>
              </a:spcAft>
              <a:buBlip>
                <a:blip r:embed="rId4">
                  <a:extLst>
                    <a:ext uri="{96DAC541-7B7A-43D3-8B79-37D633B846F1}">
                      <asvg:svgBlip xmlns="" xmlns:asvg="http://schemas.microsoft.com/office/drawing/2016/SVG/main" r:embed="rId5"/>
                    </a:ext>
                  </a:extLst>
                </a:blip>
              </a:buBlip>
            </a:pPr>
            <a:r>
              <a:rPr lang="en-GB" sz="2800" dirty="0">
                <a:solidFill>
                  <a:srgbClr val="C51B8A"/>
                </a:solidFill>
                <a:latin typeface="Arial" panose="020B0604020202020204" pitchFamily="34" charset="0"/>
                <a:ea typeface="Times New Roman" panose="02020603050405020304" pitchFamily="18" charset="0"/>
                <a:cs typeface="Arial" panose="020B0604020202020204" pitchFamily="34" charset="0"/>
              </a:rPr>
              <a:t>How would you have felt seeing Jesus?</a:t>
            </a:r>
          </a:p>
          <a:p>
            <a:pPr>
              <a:lnSpc>
                <a:spcPct val="115000"/>
              </a:lnSpc>
              <a:spcAft>
                <a:spcPts val="0"/>
              </a:spcAft>
            </a:pPr>
            <a:endParaRPr lang="en-GB" sz="2800" dirty="0">
              <a:solidFill>
                <a:srgbClr val="C51B8A"/>
              </a:solidFill>
              <a:latin typeface="Arial" panose="020B0604020202020204" pitchFamily="34" charset="0"/>
              <a:ea typeface="Times New Roman" panose="02020603050405020304" pitchFamily="18" charset="0"/>
              <a:cs typeface="Arial" panose="020B0604020202020204" pitchFamily="34" charset="0"/>
            </a:endParaRPr>
          </a:p>
          <a:p>
            <a:pPr marL="342900" indent="-342900">
              <a:lnSpc>
                <a:spcPct val="115000"/>
              </a:lnSpc>
              <a:spcAft>
                <a:spcPts val="0"/>
              </a:spcAft>
              <a:buBlip>
                <a:blip r:embed="rId4">
                  <a:extLst>
                    <a:ext uri="{96DAC541-7B7A-43D3-8B79-37D633B846F1}">
                      <asvg:svgBlip xmlns="" xmlns:asvg="http://schemas.microsoft.com/office/drawing/2016/SVG/main" r:embed="rId5"/>
                    </a:ext>
                  </a:extLst>
                </a:blip>
              </a:buBlip>
            </a:pPr>
            <a:r>
              <a:rPr lang="en-GB" sz="2800" dirty="0">
                <a:solidFill>
                  <a:srgbClr val="C51B8A"/>
                </a:solidFill>
                <a:latin typeface="Arial" panose="020B0604020202020204" pitchFamily="34" charset="0"/>
                <a:ea typeface="Times New Roman" panose="02020603050405020304" pitchFamily="18" charset="0"/>
                <a:cs typeface="Arial" panose="020B0604020202020204" pitchFamily="34" charset="0"/>
              </a:rPr>
              <a:t>Why do you think this day is important?</a:t>
            </a:r>
          </a:p>
        </p:txBody>
      </p:sp>
      <p:pic>
        <p:nvPicPr>
          <p:cNvPr id="11" name="Graphic 16" descr="Heart">
            <a:extLst>
              <a:ext uri="{FF2B5EF4-FFF2-40B4-BE49-F238E27FC236}">
                <a16:creationId xmlns:a16="http://schemas.microsoft.com/office/drawing/2014/main" id="{C3CE640E-B496-4DB1-AFEC-89853D4B77B1}"/>
              </a:ext>
            </a:extLst>
          </p:cNvPr>
          <p:cNvPicPr/>
          <p:nvPr/>
        </p:nvPicPr>
        <p:blipFill>
          <a:blip r:embed="rId6" cstate="hqprint">
            <a:extLst>
              <a:ext uri="{28A0092B-C50C-407E-A947-70E740481C1C}">
                <a14:useLocalDpi xmlns:a14="http://schemas.microsoft.com/office/drawing/2010/main" val="0"/>
              </a:ext>
              <a:ext uri="{96DAC541-7B7A-43D3-8B79-37D633B846F1}">
                <asvg:svgBlip xmlns="" xmlns:asvg="http://schemas.microsoft.com/office/drawing/2016/SVG/main" r:embed="rId7"/>
              </a:ext>
            </a:extLst>
          </a:blip>
          <a:stretch>
            <a:fillRect/>
          </a:stretch>
        </p:blipFill>
        <p:spPr>
          <a:xfrm>
            <a:off x="4812018" y="1981717"/>
            <a:ext cx="717233" cy="718457"/>
          </a:xfrm>
          <a:prstGeom prst="rect">
            <a:avLst/>
          </a:prstGeom>
        </p:spPr>
      </p:pic>
    </p:spTree>
    <p:extLst>
      <p:ext uri="{BB962C8B-B14F-4D97-AF65-F5344CB8AC3E}">
        <p14:creationId xmlns:p14="http://schemas.microsoft.com/office/powerpoint/2010/main" val="2382487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899DE1C-7E4B-4909-B34D-B754C685109F}"/>
              </a:ext>
            </a:extLst>
          </p:cNvPr>
          <p:cNvSpPr/>
          <p:nvPr/>
        </p:nvSpPr>
        <p:spPr>
          <a:xfrm>
            <a:off x="6464300" y="1306496"/>
            <a:ext cx="5105401" cy="3453447"/>
          </a:xfrm>
          <a:prstGeom prst="rect">
            <a:avLst/>
          </a:prstGeom>
          <a:solidFill>
            <a:srgbClr val="F0E600"/>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1" name="Rectangle 10">
            <a:extLst>
              <a:ext uri="{FF2B5EF4-FFF2-40B4-BE49-F238E27FC236}">
                <a16:creationId xmlns:a16="http://schemas.microsoft.com/office/drawing/2014/main" id="{0E1E6DE8-0517-45CE-9E28-78BE1D4FEF1D}"/>
              </a:ext>
            </a:extLst>
          </p:cNvPr>
          <p:cNvSpPr/>
          <p:nvPr/>
        </p:nvSpPr>
        <p:spPr>
          <a:xfrm>
            <a:off x="622299" y="1321753"/>
            <a:ext cx="5105401" cy="3453447"/>
          </a:xfrm>
          <a:prstGeom prst="rect">
            <a:avLst/>
          </a:prstGeom>
          <a:solidFill>
            <a:srgbClr val="C51B8A"/>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12" name="Graphic 16" descr="Heart">
            <a:extLst>
              <a:ext uri="{FF2B5EF4-FFF2-40B4-BE49-F238E27FC236}">
                <a16:creationId xmlns:a16="http://schemas.microsoft.com/office/drawing/2014/main" id="{4464852C-5CAC-4152-B233-D3F0D65CC2E2}"/>
              </a:ext>
            </a:extLst>
          </p:cNvPr>
          <p:cNvPicPr/>
          <p:nvPr/>
        </p:nvPicPr>
        <p:blipFill>
          <a:blip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263682" y="5347682"/>
            <a:ext cx="717233" cy="718457"/>
          </a:xfrm>
          <a:prstGeom prst="rect">
            <a:avLst/>
          </a:prstGeom>
        </p:spPr>
      </p:pic>
      <p:sp>
        <p:nvSpPr>
          <p:cNvPr id="13" name="Rectangle 12">
            <a:extLst>
              <a:ext uri="{FF2B5EF4-FFF2-40B4-BE49-F238E27FC236}">
                <a16:creationId xmlns:a16="http://schemas.microsoft.com/office/drawing/2014/main" id="{65FACFAB-23D2-4997-B152-874BB6368FDA}"/>
              </a:ext>
            </a:extLst>
          </p:cNvPr>
          <p:cNvSpPr/>
          <p:nvPr/>
        </p:nvSpPr>
        <p:spPr>
          <a:xfrm>
            <a:off x="980915" y="5476395"/>
            <a:ext cx="5966216" cy="523220"/>
          </a:xfrm>
          <a:prstGeom prst="rect">
            <a:avLst/>
          </a:prstGeom>
        </p:spPr>
        <p:txBody>
          <a:bodyPr wrap="square">
            <a:spAutoFit/>
          </a:bodyPr>
          <a:lstStyle/>
          <a:p>
            <a:r>
              <a:rPr lang="en-GB" sz="2800" b="1" i="1" dirty="0">
                <a:solidFill>
                  <a:srgbClr val="C51B8A"/>
                </a:solidFill>
                <a:latin typeface="Arial" panose="020B0604020202020204" pitchFamily="34" charset="0"/>
                <a:cs typeface="Arial" panose="020B0604020202020204" pitchFamily="34" charset="0"/>
              </a:rPr>
              <a:t>We respond…</a:t>
            </a:r>
            <a:endParaRPr lang="en-GB" sz="2800" b="1" dirty="0">
              <a:solidFill>
                <a:srgbClr val="C51B8A"/>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39DD915D-8CA8-4E42-B0F0-97F5201CFB75}"/>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687786" y="1447962"/>
            <a:ext cx="4716029" cy="3144422"/>
          </a:xfrm>
          <a:prstGeom prst="rect">
            <a:avLst/>
          </a:prstGeom>
        </p:spPr>
      </p:pic>
      <p:pic>
        <p:nvPicPr>
          <p:cNvPr id="15" name="Picture 14">
            <a:extLst>
              <a:ext uri="{FF2B5EF4-FFF2-40B4-BE49-F238E27FC236}">
                <a16:creationId xmlns:a16="http://schemas.microsoft.com/office/drawing/2014/main" id="{2964FCC2-7D31-4250-810A-608F95D1644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788185" y="1441806"/>
            <a:ext cx="4773628" cy="3182826"/>
          </a:xfrm>
          <a:prstGeom prst="rect">
            <a:avLst/>
          </a:prstGeom>
        </p:spPr>
      </p:pic>
      <p:pic>
        <p:nvPicPr>
          <p:cNvPr id="16" name="Picture 15">
            <a:extLst>
              <a:ext uri="{FF2B5EF4-FFF2-40B4-BE49-F238E27FC236}">
                <a16:creationId xmlns:a16="http://schemas.microsoft.com/office/drawing/2014/main" id="{2634D6AD-D238-4721-A47D-641C5D6B073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024176" y="4980338"/>
            <a:ext cx="520210" cy="1320532"/>
          </a:xfrm>
          <a:prstGeom prst="rect">
            <a:avLst/>
          </a:prstGeom>
        </p:spPr>
      </p:pic>
    </p:spTree>
    <p:extLst>
      <p:ext uri="{BB962C8B-B14F-4D97-AF65-F5344CB8AC3E}">
        <p14:creationId xmlns:p14="http://schemas.microsoft.com/office/powerpoint/2010/main" val="10219840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8924273-A460-4EE7-AACC-7914D4083935}"/>
              </a:ext>
            </a:extLst>
          </p:cNvPr>
          <p:cNvSpPr/>
          <p:nvPr/>
        </p:nvSpPr>
        <p:spPr>
          <a:xfrm>
            <a:off x="6140589" y="1241771"/>
            <a:ext cx="5078332" cy="3440518"/>
          </a:xfrm>
          <a:prstGeom prst="rect">
            <a:avLst/>
          </a:prstGeom>
          <a:solidFill>
            <a:srgbClr val="019894"/>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5" name="Rectangle 14">
            <a:extLst>
              <a:ext uri="{FF2B5EF4-FFF2-40B4-BE49-F238E27FC236}">
                <a16:creationId xmlns:a16="http://schemas.microsoft.com/office/drawing/2014/main" id="{61EC098C-8D6B-4A6E-9395-3E1BF2189E7E}"/>
              </a:ext>
            </a:extLst>
          </p:cNvPr>
          <p:cNvSpPr/>
          <p:nvPr/>
        </p:nvSpPr>
        <p:spPr>
          <a:xfrm>
            <a:off x="745958" y="1241771"/>
            <a:ext cx="5078332" cy="3440518"/>
          </a:xfrm>
          <a:prstGeom prst="rect">
            <a:avLst/>
          </a:prstGeom>
          <a:solidFill>
            <a:srgbClr val="FF7F00"/>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13" name="Picture 12">
            <a:extLst>
              <a:ext uri="{FF2B5EF4-FFF2-40B4-BE49-F238E27FC236}">
                <a16:creationId xmlns:a16="http://schemas.microsoft.com/office/drawing/2014/main" id="{64702794-58E8-445D-9F95-0C76684E6DA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362771" y="1434598"/>
            <a:ext cx="4624090" cy="3083122"/>
          </a:xfrm>
          <a:prstGeom prst="rect">
            <a:avLst/>
          </a:prstGeom>
        </p:spPr>
      </p:pic>
      <p:pic>
        <p:nvPicPr>
          <p:cNvPr id="14" name="Picture 13">
            <a:extLst>
              <a:ext uri="{FF2B5EF4-FFF2-40B4-BE49-F238E27FC236}">
                <a16:creationId xmlns:a16="http://schemas.microsoft.com/office/drawing/2014/main" id="{2ECEE68D-8EEE-4CD2-AD70-05052E6EF33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73079" y="1420469"/>
            <a:ext cx="4624090" cy="3083122"/>
          </a:xfrm>
          <a:prstGeom prst="rect">
            <a:avLst/>
          </a:prstGeom>
        </p:spPr>
      </p:pic>
      <p:pic>
        <p:nvPicPr>
          <p:cNvPr id="17" name="Graphic 16" descr="Heart">
            <a:extLst>
              <a:ext uri="{FF2B5EF4-FFF2-40B4-BE49-F238E27FC236}">
                <a16:creationId xmlns:a16="http://schemas.microsoft.com/office/drawing/2014/main" id="{35A66B8D-26C0-4752-B266-746AEB8DF103}"/>
              </a:ext>
            </a:extLst>
          </p:cNvPr>
          <p:cNvPicPr/>
          <p:nvPr/>
        </p:nvPicPr>
        <p:blipFill>
          <a:blip r:embed="rId5" cstate="hq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263682" y="5106382"/>
            <a:ext cx="717233" cy="718457"/>
          </a:xfrm>
          <a:prstGeom prst="rect">
            <a:avLst/>
          </a:prstGeom>
        </p:spPr>
      </p:pic>
      <p:sp>
        <p:nvSpPr>
          <p:cNvPr id="18" name="Rectangle 17">
            <a:extLst>
              <a:ext uri="{FF2B5EF4-FFF2-40B4-BE49-F238E27FC236}">
                <a16:creationId xmlns:a16="http://schemas.microsoft.com/office/drawing/2014/main" id="{42EC5771-D698-452E-8C00-43AF2AE314F7}"/>
              </a:ext>
            </a:extLst>
          </p:cNvPr>
          <p:cNvSpPr/>
          <p:nvPr/>
        </p:nvSpPr>
        <p:spPr>
          <a:xfrm>
            <a:off x="980915" y="5235095"/>
            <a:ext cx="3095785" cy="523220"/>
          </a:xfrm>
          <a:prstGeom prst="rect">
            <a:avLst/>
          </a:prstGeom>
        </p:spPr>
        <p:txBody>
          <a:bodyPr wrap="square">
            <a:spAutoFit/>
          </a:bodyPr>
          <a:lstStyle/>
          <a:p>
            <a:r>
              <a:rPr lang="en-GB" sz="2800" b="1" i="1" dirty="0">
                <a:solidFill>
                  <a:srgbClr val="C51B8A"/>
                </a:solidFill>
                <a:latin typeface="Arial" panose="020B0604020202020204" pitchFamily="34" charset="0"/>
                <a:cs typeface="Arial" panose="020B0604020202020204" pitchFamily="34" charset="0"/>
              </a:rPr>
              <a:t>We respond…</a:t>
            </a:r>
            <a:endParaRPr lang="en-GB" sz="2800" b="1" dirty="0">
              <a:solidFill>
                <a:srgbClr val="C51B8A"/>
              </a:solidFill>
              <a:latin typeface="Arial" panose="020B0604020202020204" pitchFamily="34" charset="0"/>
              <a:cs typeface="Arial" panose="020B0604020202020204" pitchFamily="34" charset="0"/>
            </a:endParaRPr>
          </a:p>
        </p:txBody>
      </p:sp>
      <p:pic>
        <p:nvPicPr>
          <p:cNvPr id="19" name="Picture 18">
            <a:extLst>
              <a:ext uri="{FF2B5EF4-FFF2-40B4-BE49-F238E27FC236}">
                <a16:creationId xmlns:a16="http://schemas.microsoft.com/office/drawing/2014/main" id="{1441E88B-704A-4436-BCE4-780A7723C2F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024176" y="4739038"/>
            <a:ext cx="520210" cy="1320532"/>
          </a:xfrm>
          <a:prstGeom prst="rect">
            <a:avLst/>
          </a:prstGeom>
        </p:spPr>
      </p:pic>
    </p:spTree>
    <p:extLst>
      <p:ext uri="{BB962C8B-B14F-4D97-AF65-F5344CB8AC3E}">
        <p14:creationId xmlns:p14="http://schemas.microsoft.com/office/powerpoint/2010/main" val="19218869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9C568D2-76FF-4A6B-A549-952A697BFE72}"/>
              </a:ext>
            </a:extLst>
          </p:cNvPr>
          <p:cNvSpPr/>
          <p:nvPr/>
        </p:nvSpPr>
        <p:spPr>
          <a:xfrm>
            <a:off x="2489199" y="1279438"/>
            <a:ext cx="6794500" cy="4547155"/>
          </a:xfrm>
          <a:prstGeom prst="rect">
            <a:avLst/>
          </a:prstGeom>
          <a:solidFill>
            <a:srgbClr val="A1C60F"/>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pic>
        <p:nvPicPr>
          <p:cNvPr id="3" name="Picture 2">
            <a:extLst>
              <a:ext uri="{FF2B5EF4-FFF2-40B4-BE49-F238E27FC236}">
                <a16:creationId xmlns:a16="http://schemas.microsoft.com/office/drawing/2014/main" id="{F8549FC5-DAA4-4665-9714-4B749422964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669296" y="1407972"/>
            <a:ext cx="6434307" cy="4290088"/>
          </a:xfrm>
          <a:prstGeom prst="rect">
            <a:avLst/>
          </a:prstGeom>
        </p:spPr>
      </p:pic>
      <p:pic>
        <p:nvPicPr>
          <p:cNvPr id="11" name="Graphic 16" descr="Heart">
            <a:extLst>
              <a:ext uri="{FF2B5EF4-FFF2-40B4-BE49-F238E27FC236}">
                <a16:creationId xmlns:a16="http://schemas.microsoft.com/office/drawing/2014/main" id="{303608F5-453E-42DD-9843-6A91BA9C32AB}"/>
              </a:ext>
            </a:extLst>
          </p:cNvPr>
          <p:cNvPicPr/>
          <p:nvPr/>
        </p:nvPicPr>
        <p:blipFill>
          <a:blip r:embed="rId4" cstate="hqprint">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263682" y="5804882"/>
            <a:ext cx="717233" cy="718457"/>
          </a:xfrm>
          <a:prstGeom prst="rect">
            <a:avLst/>
          </a:prstGeom>
        </p:spPr>
      </p:pic>
      <p:sp>
        <p:nvSpPr>
          <p:cNvPr id="13" name="Rectangle 12">
            <a:extLst>
              <a:ext uri="{FF2B5EF4-FFF2-40B4-BE49-F238E27FC236}">
                <a16:creationId xmlns:a16="http://schemas.microsoft.com/office/drawing/2014/main" id="{9D062205-02D0-4C2F-ACD1-CF6FF2192845}"/>
              </a:ext>
            </a:extLst>
          </p:cNvPr>
          <p:cNvSpPr/>
          <p:nvPr/>
        </p:nvSpPr>
        <p:spPr>
          <a:xfrm>
            <a:off x="980915" y="5933595"/>
            <a:ext cx="5966216" cy="523220"/>
          </a:xfrm>
          <a:prstGeom prst="rect">
            <a:avLst/>
          </a:prstGeom>
        </p:spPr>
        <p:txBody>
          <a:bodyPr wrap="square">
            <a:spAutoFit/>
          </a:bodyPr>
          <a:lstStyle/>
          <a:p>
            <a:r>
              <a:rPr lang="en-GB" sz="2800" b="1" i="1" dirty="0">
                <a:solidFill>
                  <a:srgbClr val="C51B8A"/>
                </a:solidFill>
                <a:latin typeface="Arial" panose="020B0604020202020204" pitchFamily="34" charset="0"/>
                <a:cs typeface="Arial" panose="020B0604020202020204" pitchFamily="34" charset="0"/>
              </a:rPr>
              <a:t>We respond…</a:t>
            </a:r>
            <a:endParaRPr lang="en-GB" sz="2800" b="1" dirty="0">
              <a:solidFill>
                <a:srgbClr val="C51B8A"/>
              </a:solidFill>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F946A69A-5398-4B2E-9504-9D50E9B3B58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982117" y="5363521"/>
            <a:ext cx="520210" cy="1320532"/>
          </a:xfrm>
          <a:prstGeom prst="rect">
            <a:avLst/>
          </a:prstGeom>
        </p:spPr>
      </p:pic>
    </p:spTree>
    <p:extLst>
      <p:ext uri="{BB962C8B-B14F-4D97-AF65-F5344CB8AC3E}">
        <p14:creationId xmlns:p14="http://schemas.microsoft.com/office/powerpoint/2010/main" val="3888051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2594982-573E-4798-A8E2-EF8A5AF58825}"/>
              </a:ext>
            </a:extLst>
          </p:cNvPr>
          <p:cNvSpPr/>
          <p:nvPr/>
        </p:nvSpPr>
        <p:spPr>
          <a:xfrm>
            <a:off x="6096000" y="1269329"/>
            <a:ext cx="5725886" cy="4545875"/>
          </a:xfrm>
          <a:prstGeom prst="rect">
            <a:avLst/>
          </a:prstGeom>
          <a:solidFill>
            <a:srgbClr val="C51B8A"/>
          </a:solidFill>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0" name="Rectangle 1">
            <a:extLst>
              <a:ext uri="{FF2B5EF4-FFF2-40B4-BE49-F238E27FC236}">
                <a16:creationId xmlns:a16="http://schemas.microsoft.com/office/drawing/2014/main" id="{3259D4B4-79DC-4E4C-B9C5-F825CE4DF9B4}"/>
              </a:ext>
            </a:extLst>
          </p:cNvPr>
          <p:cNvSpPr>
            <a:spLocks noChangeArrowheads="1"/>
          </p:cNvSpPr>
          <p:nvPr/>
        </p:nvSpPr>
        <p:spPr bwMode="auto">
          <a:xfrm>
            <a:off x="-5287460" y="1319062"/>
            <a:ext cx="3792537"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400">
                <a:solidFill>
                  <a:schemeClr val="tx1"/>
                </a:solidFill>
                <a:latin typeface="Verdana" panose="020B0604030504040204" pitchFamily="34" charset="0"/>
                <a:cs typeface="Arial" panose="020B0604020202020204" pitchFamily="34" charset="0"/>
              </a:defRPr>
            </a:lvl1pPr>
            <a:lvl2pPr marL="742950" indent="-285750" eaLnBrk="0" hangingPunct="0">
              <a:defRPr sz="2400">
                <a:solidFill>
                  <a:schemeClr val="tx1"/>
                </a:solidFill>
                <a:latin typeface="Verdana" panose="020B0604030504040204" pitchFamily="34" charset="0"/>
                <a:cs typeface="Arial" panose="020B0604020202020204" pitchFamily="34" charset="0"/>
              </a:defRPr>
            </a:lvl2pPr>
            <a:lvl3pPr marL="1143000" indent="-228600" eaLnBrk="0" hangingPunct="0">
              <a:defRPr sz="2400">
                <a:solidFill>
                  <a:schemeClr val="tx1"/>
                </a:solidFill>
                <a:latin typeface="Verdana" panose="020B0604030504040204" pitchFamily="34" charset="0"/>
                <a:cs typeface="Arial" panose="020B0604020202020204" pitchFamily="34" charset="0"/>
              </a:defRPr>
            </a:lvl3pPr>
            <a:lvl4pPr marL="1600200" indent="-228600" eaLnBrk="0" hangingPunct="0">
              <a:defRPr sz="2400">
                <a:solidFill>
                  <a:schemeClr val="tx1"/>
                </a:solidFill>
                <a:latin typeface="Verdana" panose="020B0604030504040204" pitchFamily="34" charset="0"/>
                <a:cs typeface="Arial" panose="020B0604020202020204" pitchFamily="34" charset="0"/>
              </a:defRPr>
            </a:lvl4pPr>
            <a:lvl5pPr marL="2057400" indent="-228600" eaLnBrk="0" hangingPunct="0">
              <a:defRPr sz="2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9p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altLang="en-US" sz="3200" b="0" i="0" u="none" strike="noStrike" kern="0" cap="none" spc="0" normalizeH="0" baseline="0" noProof="0" dirty="0">
                <a:ln>
                  <a:noFill/>
                </a:ln>
                <a:solidFill>
                  <a:srgbClr val="FFFFFF"/>
                </a:solidFill>
                <a:effectLst/>
                <a:uLnTx/>
                <a:uFillTx/>
                <a:latin typeface="Verdana" panose="020B0604030504040204" pitchFamily="34" charset="0"/>
                <a:cs typeface="Times New Roman" panose="02020603050405020304" pitchFamily="18" charset="0"/>
              </a:rPr>
              <a:t>The light of Christ has come into the world!</a:t>
            </a:r>
            <a:endParaRPr kumimoji="0" lang="en-GB" altLang="en-US" sz="3200" b="0" i="0" u="none" strike="noStrike" kern="0" cap="none" spc="0" normalizeH="0" baseline="0" noProof="0" dirty="0">
              <a:ln>
                <a:noFill/>
              </a:ln>
              <a:solidFill>
                <a:srgbClr val="FFFFFF"/>
              </a:solidFill>
              <a:effectLst/>
              <a:uLnTx/>
              <a:uFillTx/>
              <a:latin typeface="Verdana" panose="020B060403050404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B190501D-7B62-46EA-8ACB-49FDC03AAEF9}"/>
              </a:ext>
            </a:extLst>
          </p:cNvPr>
          <p:cNvSpPr/>
          <p:nvPr/>
        </p:nvSpPr>
        <p:spPr>
          <a:xfrm>
            <a:off x="1664334" y="1319062"/>
            <a:ext cx="2499402" cy="523220"/>
          </a:xfrm>
          <a:prstGeom prst="rect">
            <a:avLst/>
          </a:prstGeom>
        </p:spPr>
        <p:txBody>
          <a:bodyPr wrap="none">
            <a:spAutoFit/>
          </a:bodyPr>
          <a:lstStyle/>
          <a:p>
            <a:r>
              <a:rPr lang="en-GB" sz="2800" b="1" i="1" dirty="0">
                <a:solidFill>
                  <a:srgbClr val="008DAE"/>
                </a:solidFill>
                <a:latin typeface="Arial" panose="020B0604020202020204" pitchFamily="34" charset="0"/>
                <a:ea typeface="Verdana" panose="020B0604030504040204" pitchFamily="34" charset="0"/>
                <a:cs typeface="Arial" panose="020B0604020202020204" pitchFamily="34" charset="0"/>
              </a:rPr>
              <a:t>Going forth…</a:t>
            </a:r>
          </a:p>
        </p:txBody>
      </p:sp>
      <p:pic>
        <p:nvPicPr>
          <p:cNvPr id="12" name="Graphic 17" descr="Shooting star">
            <a:extLst>
              <a:ext uri="{FF2B5EF4-FFF2-40B4-BE49-F238E27FC236}">
                <a16:creationId xmlns:a16="http://schemas.microsoft.com/office/drawing/2014/main" id="{CE381D44-A5C2-42AD-A604-DF4C9A625F47}"/>
              </a:ext>
            </a:extLst>
          </p:cNvPr>
          <p:cNvPicPr/>
          <p:nvPr/>
        </p:nvPicPr>
        <p:blipFill>
          <a:blip r:embed="rId3" cstate="hq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953589" y="1319062"/>
            <a:ext cx="549093" cy="523220"/>
          </a:xfrm>
          <a:prstGeom prst="rect">
            <a:avLst/>
          </a:prstGeom>
        </p:spPr>
      </p:pic>
      <p:sp>
        <p:nvSpPr>
          <p:cNvPr id="13" name="Rectangle 1">
            <a:extLst>
              <a:ext uri="{FF2B5EF4-FFF2-40B4-BE49-F238E27FC236}">
                <a16:creationId xmlns:a16="http://schemas.microsoft.com/office/drawing/2014/main" id="{C93C48C4-135D-4942-9564-CD7D6A266B1B}"/>
              </a:ext>
            </a:extLst>
          </p:cNvPr>
          <p:cNvSpPr>
            <a:spLocks noChangeArrowheads="1"/>
          </p:cNvSpPr>
          <p:nvPr/>
        </p:nvSpPr>
        <p:spPr bwMode="auto">
          <a:xfrm>
            <a:off x="409624" y="2416746"/>
            <a:ext cx="5377542"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Verdana" panose="020B0604030504040204" pitchFamily="34" charset="0"/>
                <a:cs typeface="Arial" panose="020B0604020202020204" pitchFamily="34" charset="0"/>
              </a:defRPr>
            </a:lvl1pPr>
            <a:lvl2pPr marL="742950" indent="-285750" eaLnBrk="0" hangingPunct="0">
              <a:defRPr sz="2400">
                <a:solidFill>
                  <a:schemeClr val="tx1"/>
                </a:solidFill>
                <a:latin typeface="Verdana" panose="020B0604030504040204" pitchFamily="34" charset="0"/>
                <a:cs typeface="Arial" panose="020B0604020202020204" pitchFamily="34" charset="0"/>
              </a:defRPr>
            </a:lvl2pPr>
            <a:lvl3pPr marL="1143000" indent="-228600" eaLnBrk="0" hangingPunct="0">
              <a:defRPr sz="2400">
                <a:solidFill>
                  <a:schemeClr val="tx1"/>
                </a:solidFill>
                <a:latin typeface="Verdana" panose="020B0604030504040204" pitchFamily="34" charset="0"/>
                <a:cs typeface="Arial" panose="020B0604020202020204" pitchFamily="34" charset="0"/>
              </a:defRPr>
            </a:lvl3pPr>
            <a:lvl4pPr marL="1600200" indent="-228600" eaLnBrk="0" hangingPunct="0">
              <a:defRPr sz="2400">
                <a:solidFill>
                  <a:schemeClr val="tx1"/>
                </a:solidFill>
                <a:latin typeface="Verdana" panose="020B0604030504040204" pitchFamily="34" charset="0"/>
                <a:cs typeface="Arial" panose="020B0604020202020204" pitchFamily="34" charset="0"/>
              </a:defRPr>
            </a:lvl4pPr>
            <a:lvl5pPr marL="2057400" indent="-228600" eaLnBrk="0" hangingPunct="0">
              <a:defRPr sz="2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Verdana" panose="020B0604030504040204" pitchFamily="34" charset="0"/>
                <a:cs typeface="Arial" panose="020B0604020202020204" pitchFamily="34" charset="0"/>
              </a:defRPr>
            </a:lvl9p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2800" i="0" u="none" strike="noStrike" kern="0" cap="none" spc="0" normalizeH="0" baseline="0" noProof="0" dirty="0">
                <a:ln>
                  <a:noFill/>
                </a:ln>
                <a:solidFill>
                  <a:srgbClr val="008DAE"/>
                </a:solidFill>
                <a:effectLst/>
                <a:uLnTx/>
                <a:uFillTx/>
                <a:latin typeface="Arial" panose="020B0604020202020204" pitchFamily="34" charset="0"/>
              </a:rPr>
              <a:t>Response: </a:t>
            </a: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altLang="en-US" sz="2800" i="0" u="none" strike="noStrike" kern="0" cap="none" spc="0" normalizeH="0" baseline="0" noProof="0" dirty="0">
              <a:ln>
                <a:noFill/>
              </a:ln>
              <a:solidFill>
                <a:srgbClr val="008DAE"/>
              </a:solidFill>
              <a:effectLst/>
              <a:uLnTx/>
              <a:uFillTx/>
              <a:latin typeface="Arial" panose="020B0604020202020204" pitchFamily="34" charset="0"/>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altLang="en-US" sz="2800" i="0" u="none" strike="noStrike" kern="0" cap="none" spc="0" normalizeH="0" baseline="0" noProof="0" dirty="0">
                <a:ln>
                  <a:noFill/>
                </a:ln>
                <a:solidFill>
                  <a:srgbClr val="008DAE"/>
                </a:solidFill>
                <a:effectLst/>
                <a:uLnTx/>
                <a:uFillTx/>
                <a:latin typeface="Arial" panose="020B0604020202020204" pitchFamily="34" charset="0"/>
              </a:rPr>
              <a:t>May we show our thanks to you, by serving our sisters and brothers throughout the world.</a:t>
            </a:r>
            <a:endParaRPr kumimoji="0" lang="en-GB" altLang="en-US" sz="2800" i="0" u="none" strike="noStrike" kern="0" cap="none" spc="0" normalizeH="0" baseline="0" noProof="0" dirty="0">
              <a:ln>
                <a:noFill/>
              </a:ln>
              <a:solidFill>
                <a:srgbClr val="008DAE"/>
              </a:solidFill>
              <a:effectLst/>
              <a:uLnTx/>
              <a:uFillTx/>
              <a:latin typeface="Arial" panose="020B0604020202020204" pitchFamily="34" charset="0"/>
            </a:endParaRPr>
          </a:p>
        </p:txBody>
      </p:sp>
      <p:pic>
        <p:nvPicPr>
          <p:cNvPr id="9" name="Picture 8">
            <a:extLst>
              <a:ext uri="{FF2B5EF4-FFF2-40B4-BE49-F238E27FC236}">
                <a16:creationId xmlns:a16="http://schemas.microsoft.com/office/drawing/2014/main" id="{ED79B31B-3D44-470C-B1F8-719A448FDD87}"/>
              </a:ext>
            </a:extLst>
          </p:cNvPr>
          <p:cNvPicPr>
            <a:picLocks noChangeAspect="1"/>
          </p:cNvPicPr>
          <p:nvPr/>
        </p:nvPicPr>
        <p:blipFill rotWithShape="1">
          <a:blip r:embed="rId5" cstate="hqprint">
            <a:extLst>
              <a:ext uri="{28A0092B-C50C-407E-A947-70E740481C1C}">
                <a14:useLocalDpi xmlns:a14="http://schemas.microsoft.com/office/drawing/2010/main" val="0"/>
              </a:ext>
            </a:extLst>
          </a:blip>
          <a:srcRect l="10949" t="11243" r="13520"/>
          <a:stretch/>
        </p:blipFill>
        <p:spPr>
          <a:xfrm>
            <a:off x="6321879" y="1476103"/>
            <a:ext cx="5274128" cy="4132328"/>
          </a:xfrm>
          <a:prstGeom prst="rect">
            <a:avLst/>
          </a:prstGeom>
        </p:spPr>
      </p:pic>
      <p:pic>
        <p:nvPicPr>
          <p:cNvPr id="16" name="Picture 15">
            <a:extLst>
              <a:ext uri="{FF2B5EF4-FFF2-40B4-BE49-F238E27FC236}">
                <a16:creationId xmlns:a16="http://schemas.microsoft.com/office/drawing/2014/main" id="{ED6DC66F-DDC5-4CB2-9886-46A156E3F6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0114" y="4948165"/>
            <a:ext cx="438481" cy="1320532"/>
          </a:xfrm>
          <a:prstGeom prst="rect">
            <a:avLst/>
          </a:prstGeom>
        </p:spPr>
      </p:pic>
    </p:spTree>
    <p:extLst>
      <p:ext uri="{BB962C8B-B14F-4D97-AF65-F5344CB8AC3E}">
        <p14:creationId xmlns:p14="http://schemas.microsoft.com/office/powerpoint/2010/main" val="10764843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1360</TotalTime>
  <Words>1155</Words>
  <Application>Microsoft Office PowerPoint</Application>
  <PresentationFormat>Widescreen</PresentationFormat>
  <Paragraphs>79</Paragraphs>
  <Slides>8</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Calibri Light</vt:lpstr>
      <vt:lpstr>Times</vt:lpstr>
      <vt:lpstr>Times New Roman</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CAFOD PowerPoint template</dc:title>
  <dc:creator>Nalini Nathan</dc:creator>
  <cp:lastModifiedBy>Cheryl Hawkings</cp:lastModifiedBy>
  <cp:revision>78</cp:revision>
  <cp:lastPrinted>2018-03-20T11:05:20Z</cp:lastPrinted>
  <dcterms:created xsi:type="dcterms:W3CDTF">2018-03-07T11:45:01Z</dcterms:created>
  <dcterms:modified xsi:type="dcterms:W3CDTF">2023-01-08T22:12:18Z</dcterms:modified>
</cp:coreProperties>
</file>