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59" r:id="rId3"/>
    <p:sldId id="257" r:id="rId4"/>
    <p:sldId id="258" r:id="rId5"/>
    <p:sldId id="262" r:id="rId6"/>
    <p:sldId id="260" r:id="rId7"/>
    <p:sldId id="264" r:id="rId8"/>
    <p:sldId id="263" r:id="rId9"/>
    <p:sldId id="261"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44" autoAdjust="0"/>
    <p:restoredTop sz="94660"/>
  </p:normalViewPr>
  <p:slideViewPr>
    <p:cSldViewPr snapToGrid="0">
      <p:cViewPr varScale="1">
        <p:scale>
          <a:sx n="115" d="100"/>
          <a:sy n="115" d="100"/>
        </p:scale>
        <p:origin x="426"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6A6F19E4-784E-4E8E-9924-25026CEC0B67}" type="datetimeFigureOut">
              <a:rPr lang="en-GB" smtClean="0"/>
              <a:t>18/11/2019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C99270-FFF3-4621-8306-110E16B39654}"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787188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A6F19E4-784E-4E8E-9924-25026CEC0B67}" type="datetimeFigureOut">
              <a:rPr lang="en-GB" smtClean="0"/>
              <a:t>18/11/2019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C99270-FFF3-4621-8306-110E16B39654}" type="slidenum">
              <a:rPr lang="en-GB" smtClean="0"/>
              <a:t>‹#›</a:t>
            </a:fld>
            <a:endParaRPr lang="en-GB"/>
          </a:p>
        </p:txBody>
      </p:sp>
    </p:spTree>
    <p:extLst>
      <p:ext uri="{BB962C8B-B14F-4D97-AF65-F5344CB8AC3E}">
        <p14:creationId xmlns:p14="http://schemas.microsoft.com/office/powerpoint/2010/main" val="36667211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A6F19E4-784E-4E8E-9924-25026CEC0B67}" type="datetimeFigureOut">
              <a:rPr lang="en-GB" smtClean="0"/>
              <a:t>18/11/2019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C99270-FFF3-4621-8306-110E16B39654}"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435911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6A6F19E4-784E-4E8E-9924-25026CEC0B67}" type="datetimeFigureOut">
              <a:rPr lang="en-GB" smtClean="0"/>
              <a:t>18/11/2019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FC99270-FFF3-4621-8306-110E16B39654}" type="slidenum">
              <a:rPr lang="en-GB" smtClean="0"/>
              <a:t>‹#›</a:t>
            </a:fld>
            <a:endParaRPr lang="en-GB"/>
          </a:p>
        </p:txBody>
      </p:sp>
    </p:spTree>
    <p:extLst>
      <p:ext uri="{BB962C8B-B14F-4D97-AF65-F5344CB8AC3E}">
        <p14:creationId xmlns:p14="http://schemas.microsoft.com/office/powerpoint/2010/main" val="12293191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6A6F19E4-784E-4E8E-9924-25026CEC0B67}" type="datetimeFigureOut">
              <a:rPr lang="en-GB" smtClean="0"/>
              <a:t>18/11/2019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FC99270-FFF3-4621-8306-110E16B39654}" type="slidenum">
              <a:rPr lang="en-GB" smtClean="0"/>
              <a:t>‹#›</a:t>
            </a:fld>
            <a:endParaRPr lang="en-GB"/>
          </a:p>
        </p:txBody>
      </p:sp>
    </p:spTree>
    <p:extLst>
      <p:ext uri="{BB962C8B-B14F-4D97-AF65-F5344CB8AC3E}">
        <p14:creationId xmlns:p14="http://schemas.microsoft.com/office/powerpoint/2010/main" val="7022783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6A6F19E4-784E-4E8E-9924-25026CEC0B67}" type="datetimeFigureOut">
              <a:rPr lang="en-GB" smtClean="0"/>
              <a:t>18/11/2019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FC99270-FFF3-4621-8306-110E16B39654}" type="slidenum">
              <a:rPr lang="en-GB" smtClean="0"/>
              <a:t>‹#›</a:t>
            </a:fld>
            <a:endParaRPr lang="en-GB"/>
          </a:p>
        </p:txBody>
      </p:sp>
    </p:spTree>
    <p:extLst>
      <p:ext uri="{BB962C8B-B14F-4D97-AF65-F5344CB8AC3E}">
        <p14:creationId xmlns:p14="http://schemas.microsoft.com/office/powerpoint/2010/main" val="32510559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6A6F19E4-784E-4E8E-9924-25026CEC0B67}" type="datetimeFigureOut">
              <a:rPr lang="en-GB" smtClean="0"/>
              <a:t>18/11/2019</a:t>
            </a:fld>
            <a:endParaRPr lang="en-GB"/>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GB"/>
          </a:p>
        </p:txBody>
      </p:sp>
      <p:sp>
        <p:nvSpPr>
          <p:cNvPr id="9" name="Slide Number Placeholder 8"/>
          <p:cNvSpPr>
            <a:spLocks noGrp="1"/>
          </p:cNvSpPr>
          <p:nvPr>
            <p:ph type="sldNum" sz="quarter" idx="12"/>
          </p:nvPr>
        </p:nvSpPr>
        <p:spPr/>
        <p:txBody>
          <a:bodyPr/>
          <a:lstStyle/>
          <a:p>
            <a:fld id="{9FC99270-FFF3-4621-8306-110E16B39654}" type="slidenum">
              <a:rPr lang="en-GB" smtClean="0"/>
              <a:t>‹#›</a:t>
            </a:fld>
            <a:endParaRPr lang="en-GB"/>
          </a:p>
        </p:txBody>
      </p:sp>
    </p:spTree>
    <p:extLst>
      <p:ext uri="{BB962C8B-B14F-4D97-AF65-F5344CB8AC3E}">
        <p14:creationId xmlns:p14="http://schemas.microsoft.com/office/powerpoint/2010/main" val="41545771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6A6F19E4-784E-4E8E-9924-25026CEC0B67}" type="datetimeFigureOut">
              <a:rPr lang="en-GB" smtClean="0"/>
              <a:t>18/11/2019</a:t>
            </a:fld>
            <a:endParaRPr lang="en-GB"/>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GB"/>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9FC99270-FFF3-4621-8306-110E16B39654}" type="slidenum">
              <a:rPr lang="en-GB" smtClean="0"/>
              <a:t>‹#›</a:t>
            </a:fld>
            <a:endParaRPr lang="en-GB"/>
          </a:p>
        </p:txBody>
      </p:sp>
    </p:spTree>
    <p:extLst>
      <p:ext uri="{BB962C8B-B14F-4D97-AF65-F5344CB8AC3E}">
        <p14:creationId xmlns:p14="http://schemas.microsoft.com/office/powerpoint/2010/main" val="20169026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6A6F19E4-784E-4E8E-9924-25026CEC0B67}" type="datetimeFigureOut">
              <a:rPr lang="en-GB" smtClean="0"/>
              <a:t>18/11/2019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FC99270-FFF3-4621-8306-110E16B39654}" type="slidenum">
              <a:rPr lang="en-GB" smtClean="0"/>
              <a:t>‹#›</a:t>
            </a:fld>
            <a:endParaRPr lang="en-GB"/>
          </a:p>
        </p:txBody>
      </p:sp>
    </p:spTree>
    <p:extLst>
      <p:ext uri="{BB962C8B-B14F-4D97-AF65-F5344CB8AC3E}">
        <p14:creationId xmlns:p14="http://schemas.microsoft.com/office/powerpoint/2010/main" val="12055480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A6F19E4-784E-4E8E-9924-25026CEC0B67}" type="datetimeFigureOut">
              <a:rPr lang="en-GB" smtClean="0"/>
              <a:t>18/11/2019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C99270-FFF3-4621-8306-110E16B39654}" type="slidenum">
              <a:rPr lang="en-GB" smtClean="0"/>
              <a:t>‹#›</a:t>
            </a:fld>
            <a:endParaRPr lang="en-GB"/>
          </a:p>
        </p:txBody>
      </p:sp>
    </p:spTree>
    <p:extLst>
      <p:ext uri="{BB962C8B-B14F-4D97-AF65-F5344CB8AC3E}">
        <p14:creationId xmlns:p14="http://schemas.microsoft.com/office/powerpoint/2010/main" val="19122637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A6F19E4-784E-4E8E-9924-25026CEC0B67}" type="datetimeFigureOut">
              <a:rPr lang="en-GB" smtClean="0"/>
              <a:t>18/11/2019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C99270-FFF3-4621-8306-110E16B39654}" type="slidenum">
              <a:rPr lang="en-GB" smtClean="0"/>
              <a:t>‹#›</a:t>
            </a:fld>
            <a:endParaRPr lang="en-GB"/>
          </a:p>
        </p:txBody>
      </p:sp>
    </p:spTree>
    <p:extLst>
      <p:ext uri="{BB962C8B-B14F-4D97-AF65-F5344CB8AC3E}">
        <p14:creationId xmlns:p14="http://schemas.microsoft.com/office/powerpoint/2010/main" val="24947863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6A6F19E4-784E-4E8E-9924-25026CEC0B67}" type="datetimeFigureOut">
              <a:rPr lang="en-GB" smtClean="0"/>
              <a:t>18/11/2019</a:t>
            </a:fld>
            <a:endParaRPr lang="en-GB"/>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GB"/>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9FC99270-FFF3-4621-8306-110E16B39654}" type="slidenum">
              <a:rPr lang="en-GB" smtClean="0"/>
              <a:t>‹#›</a:t>
            </a:fld>
            <a:endParaRPr lang="en-GB"/>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25332591"/>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whatchristianswanttoknow.com/5-bible-lessons-about-being-thankful/#ixzz65XDrA13h"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slideLayout" Target="../slideLayouts/slideLayout2.xml"/><Relationship Id="rId1" Type="http://schemas.openxmlformats.org/officeDocument/2006/relationships/video" Target="https://www.youtube.com/embed/yA5Qpt1JRE4"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Thankfulness</a:t>
            </a:r>
            <a:endParaRPr lang="en-GB" dirty="0"/>
          </a:p>
        </p:txBody>
      </p:sp>
      <p:sp>
        <p:nvSpPr>
          <p:cNvPr id="3" name="Subtitle 2"/>
          <p:cNvSpPr>
            <a:spLocks noGrp="1"/>
          </p:cNvSpPr>
          <p:nvPr>
            <p:ph type="subTitle" idx="1"/>
          </p:nvPr>
        </p:nvSpPr>
        <p:spPr/>
        <p:txBody>
          <a:bodyPr/>
          <a:lstStyle/>
          <a:p>
            <a:endParaRPr lang="en-GB"/>
          </a:p>
        </p:txBody>
      </p:sp>
      <p:pic>
        <p:nvPicPr>
          <p:cNvPr id="4" name="Picture 3" descr="Moments of Introspection: November Thankful Challenge Day 3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358488" y="496711"/>
            <a:ext cx="2085623" cy="2085623"/>
          </a:xfrm>
          <a:prstGeom prst="rect">
            <a:avLst/>
          </a:prstGeom>
        </p:spPr>
      </p:pic>
      <p:pic>
        <p:nvPicPr>
          <p:cNvPr id="5" name="Picture 4" descr="FMSC Quotes - Thankfulness | Flickr - Photo Shari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41778" y="496712"/>
            <a:ext cx="2082455" cy="2084380"/>
          </a:xfrm>
          <a:prstGeom prst="rect">
            <a:avLst/>
          </a:prstGeom>
        </p:spPr>
      </p:pic>
    </p:spTree>
    <p:extLst>
      <p:ext uri="{BB962C8B-B14F-4D97-AF65-F5344CB8AC3E}">
        <p14:creationId xmlns:p14="http://schemas.microsoft.com/office/powerpoint/2010/main" val="24104657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97280" y="1286933"/>
            <a:ext cx="10058400" cy="450427"/>
          </a:xfrm>
        </p:spPr>
        <p:txBody>
          <a:bodyPr>
            <a:normAutofit fontScale="90000"/>
          </a:bodyPr>
          <a:lstStyle/>
          <a:p>
            <a:endParaRPr lang="en-GB"/>
          </a:p>
        </p:txBody>
      </p:sp>
      <p:sp>
        <p:nvSpPr>
          <p:cNvPr id="3" name="Content Placeholder 2"/>
          <p:cNvSpPr>
            <a:spLocks noGrp="1"/>
          </p:cNvSpPr>
          <p:nvPr>
            <p:ph idx="1"/>
          </p:nvPr>
        </p:nvSpPr>
        <p:spPr/>
        <p:txBody>
          <a:bodyPr/>
          <a:lstStyle/>
          <a:p>
            <a:endParaRPr lang="en-GB" dirty="0"/>
          </a:p>
        </p:txBody>
      </p:sp>
      <p:sp>
        <p:nvSpPr>
          <p:cNvPr id="4" name="Rectangle 3"/>
          <p:cNvSpPr/>
          <p:nvPr/>
        </p:nvSpPr>
        <p:spPr>
          <a:xfrm>
            <a:off x="2220524" y="1041258"/>
            <a:ext cx="7811911" cy="5632311"/>
          </a:xfrm>
          <a:prstGeom prst="rect">
            <a:avLst/>
          </a:prstGeom>
        </p:spPr>
        <p:txBody>
          <a:bodyPr wrap="square">
            <a:spAutoFit/>
          </a:bodyPr>
          <a:lstStyle/>
          <a:p>
            <a:pPr algn="just"/>
            <a:r>
              <a:rPr lang="en-GB" b="1" dirty="0">
                <a:solidFill>
                  <a:srgbClr val="0B1A46"/>
                </a:solidFill>
                <a:latin typeface="Verdana" panose="020B0604030504040204" pitchFamily="34" charset="0"/>
              </a:rPr>
              <a:t>Thankfulness By Daniel – Daniel 2:23</a:t>
            </a:r>
            <a:endParaRPr lang="en-GB" dirty="0">
              <a:solidFill>
                <a:srgbClr val="0B4260"/>
              </a:solidFill>
              <a:latin typeface="Verdana" panose="020B0604030504040204" pitchFamily="34" charset="0"/>
            </a:endParaRPr>
          </a:p>
          <a:p>
            <a:pPr algn="just"/>
            <a:r>
              <a:rPr lang="en-GB" dirty="0">
                <a:solidFill>
                  <a:srgbClr val="000000"/>
                </a:solidFill>
                <a:latin typeface="Verdana" panose="020B0604030504040204" pitchFamily="34" charset="0"/>
              </a:rPr>
              <a:t>King Nebuchadnezzar had a dream and was troubled by what it might mean. He asked the wise men of the land to interpret his dream. Instead of telling them the dream, he requested that the men not only interpret the dream, but also figure out on their own what the dream was about. The servants of the king were not able to perceive the contents of the dream nor interpret what it might mean. In anger the king ordered them killed.</a:t>
            </a:r>
          </a:p>
          <a:p>
            <a:pPr algn="just"/>
            <a:r>
              <a:rPr lang="en-GB" dirty="0">
                <a:solidFill>
                  <a:srgbClr val="000000"/>
                </a:solidFill>
                <a:latin typeface="Verdana" panose="020B0604030504040204" pitchFamily="34" charset="0"/>
              </a:rPr>
              <a:t>Daniel heard the news that he and the other wise men were to be slain even though he had not even known of the king’s desire for interpretation. Daniel requested that King Nebuchadnezzar give them a little time. He, Shadrach, Meshach and Abednego prayed and asked God to reveal to them the dream and the interpretation of it. Before Daniel returned to the king with the answer he thanked God for revealing to them the dream.</a:t>
            </a:r>
          </a:p>
          <a:p>
            <a:r>
              <a:rPr lang="en-GB" dirty="0">
                <a:solidFill>
                  <a:srgbClr val="000000"/>
                </a:solidFill>
                <a:latin typeface="Verdana" panose="020B0604030504040204" pitchFamily="34" charset="0"/>
              </a:rPr>
              <a:t/>
            </a:r>
            <a:br>
              <a:rPr lang="en-GB" dirty="0">
                <a:solidFill>
                  <a:srgbClr val="000000"/>
                </a:solidFill>
                <a:latin typeface="Verdana" panose="020B0604030504040204" pitchFamily="34" charset="0"/>
              </a:rPr>
            </a:br>
            <a:r>
              <a:rPr lang="en-GB" dirty="0">
                <a:solidFill>
                  <a:srgbClr val="000000"/>
                </a:solidFill>
                <a:latin typeface="Verdana" panose="020B0604030504040204" pitchFamily="34" charset="0"/>
              </a:rPr>
              <a:t/>
            </a:r>
            <a:br>
              <a:rPr lang="en-GB" dirty="0">
                <a:solidFill>
                  <a:srgbClr val="000000"/>
                </a:solidFill>
                <a:latin typeface="Verdana" panose="020B0604030504040204" pitchFamily="34" charset="0"/>
              </a:rPr>
            </a:br>
            <a:r>
              <a:rPr lang="en-GB" dirty="0">
                <a:solidFill>
                  <a:srgbClr val="000000"/>
                </a:solidFill>
                <a:latin typeface="Verdana" panose="020B0604030504040204" pitchFamily="34" charset="0"/>
              </a:rPr>
              <a:t>Read more: </a:t>
            </a:r>
            <a:r>
              <a:rPr lang="en-GB" dirty="0">
                <a:solidFill>
                  <a:srgbClr val="003399"/>
                </a:solidFill>
                <a:latin typeface="Verdana" panose="020B0604030504040204" pitchFamily="34" charset="0"/>
                <a:hlinkClick r:id="rId2"/>
              </a:rPr>
              <a:t>https://www.whatchristianswanttoknow.com/5-bible-lessons-about-being-thankful/#ixzz65XDrA13h</a:t>
            </a:r>
            <a:r>
              <a:rPr lang="en-GB" dirty="0"/>
              <a:t/>
            </a:r>
            <a:br>
              <a:rPr lang="en-GB" dirty="0"/>
            </a:br>
            <a:endParaRPr lang="en-GB" dirty="0"/>
          </a:p>
        </p:txBody>
      </p:sp>
    </p:spTree>
    <p:extLst>
      <p:ext uri="{BB962C8B-B14F-4D97-AF65-F5344CB8AC3E}">
        <p14:creationId xmlns:p14="http://schemas.microsoft.com/office/powerpoint/2010/main" val="195627052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Content Placeholder 3" descr="Flickr - Photo Shar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114800" y="1846263"/>
            <a:ext cx="4022725" cy="4022725"/>
          </a:xfrm>
          <a:prstGeom prst="rect">
            <a:avLst/>
          </a:prstGeom>
        </p:spPr>
      </p:pic>
    </p:spTree>
    <p:extLst>
      <p:ext uri="{BB962C8B-B14F-4D97-AF65-F5344CB8AC3E}">
        <p14:creationId xmlns:p14="http://schemas.microsoft.com/office/powerpoint/2010/main" val="110657466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Thankfulness</a:t>
            </a:r>
            <a:endParaRPr lang="en-GB" dirty="0"/>
          </a:p>
        </p:txBody>
      </p:sp>
      <p:sp>
        <p:nvSpPr>
          <p:cNvPr id="3" name="Content Placeholder 2"/>
          <p:cNvSpPr>
            <a:spLocks noGrp="1"/>
          </p:cNvSpPr>
          <p:nvPr>
            <p:ph idx="1"/>
          </p:nvPr>
        </p:nvSpPr>
        <p:spPr/>
        <p:txBody>
          <a:bodyPr/>
          <a:lstStyle/>
          <a:p>
            <a:r>
              <a:rPr lang="en-GB" dirty="0" smtClean="0"/>
              <a:t>T- Trust, people I can trust.</a:t>
            </a:r>
          </a:p>
          <a:p>
            <a:r>
              <a:rPr lang="en-GB" dirty="0" smtClean="0"/>
              <a:t>H- Healthy mind, healthy body.</a:t>
            </a:r>
          </a:p>
          <a:p>
            <a:r>
              <a:rPr lang="en-GB" dirty="0" smtClean="0"/>
              <a:t>A- Aspirations.</a:t>
            </a:r>
          </a:p>
          <a:p>
            <a:r>
              <a:rPr lang="en-GB" dirty="0" smtClean="0"/>
              <a:t>N- Never giving up.</a:t>
            </a:r>
          </a:p>
          <a:p>
            <a:r>
              <a:rPr lang="en-GB" dirty="0" smtClean="0"/>
              <a:t>K- Kindness.</a:t>
            </a:r>
          </a:p>
          <a:p>
            <a:r>
              <a:rPr lang="en-GB" dirty="0" smtClean="0"/>
              <a:t>F- Family.</a:t>
            </a:r>
          </a:p>
          <a:p>
            <a:r>
              <a:rPr lang="en-GB" dirty="0" smtClean="0"/>
              <a:t>U- Unity</a:t>
            </a:r>
          </a:p>
          <a:p>
            <a:r>
              <a:rPr lang="en-GB" dirty="0" smtClean="0"/>
              <a:t>L- Love </a:t>
            </a:r>
            <a:endParaRPr lang="en-GB" dirty="0"/>
          </a:p>
        </p:txBody>
      </p:sp>
    </p:spTree>
    <p:extLst>
      <p:ext uri="{BB962C8B-B14F-4D97-AF65-F5344CB8AC3E}">
        <p14:creationId xmlns:p14="http://schemas.microsoft.com/office/powerpoint/2010/main" val="36583208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Class Worship</a:t>
            </a:r>
            <a:endParaRPr lang="en-GB" dirty="0"/>
          </a:p>
        </p:txBody>
      </p:sp>
      <p:sp>
        <p:nvSpPr>
          <p:cNvPr id="3" name="Content Placeholder 2"/>
          <p:cNvSpPr>
            <a:spLocks noGrp="1"/>
          </p:cNvSpPr>
          <p:nvPr>
            <p:ph idx="1"/>
          </p:nvPr>
        </p:nvSpPr>
        <p:spPr/>
        <p:txBody>
          <a:bodyPr/>
          <a:lstStyle/>
          <a:p>
            <a:r>
              <a:rPr lang="en-GB" dirty="0" smtClean="0"/>
              <a:t>KS2 – Write your own individual THANKFUL Acrostic.</a:t>
            </a:r>
          </a:p>
          <a:p>
            <a:r>
              <a:rPr lang="en-GB" dirty="0" err="1" smtClean="0"/>
              <a:t>Eys</a:t>
            </a:r>
            <a:r>
              <a:rPr lang="en-GB" dirty="0" smtClean="0"/>
              <a:t>/KS1- Write a class THANKFUL Acrostic.</a:t>
            </a:r>
            <a:endParaRPr lang="en-GB" dirty="0"/>
          </a:p>
        </p:txBody>
      </p:sp>
    </p:spTree>
    <p:extLst>
      <p:ext uri="{BB962C8B-B14F-4D97-AF65-F5344CB8AC3E}">
        <p14:creationId xmlns:p14="http://schemas.microsoft.com/office/powerpoint/2010/main" val="42849126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Reflection</a:t>
            </a:r>
            <a:endParaRPr lang="en-GB" dirty="0"/>
          </a:p>
        </p:txBody>
      </p:sp>
      <p:pic>
        <p:nvPicPr>
          <p:cNvPr id="4" name="Content Placeholder 3" descr="Prayer. Conversations with God | Graphic for our January ..."/>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444346" y="1846263"/>
            <a:ext cx="5363633" cy="4022725"/>
          </a:xfrm>
        </p:spPr>
      </p:pic>
    </p:spTree>
    <p:extLst>
      <p:ext uri="{BB962C8B-B14F-4D97-AF65-F5344CB8AC3E}">
        <p14:creationId xmlns:p14="http://schemas.microsoft.com/office/powerpoint/2010/main" val="42788098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en-GB" b="1" dirty="0"/>
              <a:t>A Prayer for When I am Thankful</a:t>
            </a:r>
          </a:p>
          <a:p>
            <a:r>
              <a:rPr lang="en-GB" dirty="0"/>
              <a:t>God, thank You for this day! Thank You for the birds and the animals, the flowers and the trees, the lakes and the streams, and the sun that rises and sets over them each day. Thank You for creating everything we see! Thank You for the life we live, and for making each person different. Thank You for Jesus, who died for us so that we can go to heaven one day just for believing in Him. What an amazing God You are! In Jesus’ Name, Amen.</a:t>
            </a:r>
          </a:p>
          <a:p>
            <a:endParaRPr lang="en-GB" dirty="0"/>
          </a:p>
        </p:txBody>
      </p:sp>
    </p:spTree>
    <p:extLst>
      <p:ext uri="{BB962C8B-B14F-4D97-AF65-F5344CB8AC3E}">
        <p14:creationId xmlns:p14="http://schemas.microsoft.com/office/powerpoint/2010/main" val="52258710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smtClean="0"/>
              <a:t>Thankfulness Tree</a:t>
            </a:r>
            <a:endParaRPr lang="en-GB" dirty="0"/>
          </a:p>
        </p:txBody>
      </p:sp>
      <p:pic>
        <p:nvPicPr>
          <p:cNvPr id="4" name="Content Placeholder 3" descr="Gratitude Tree Free 5x7 mini print, Ralph Waldo Emerson qu ..."/>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697919" y="2094619"/>
            <a:ext cx="2873375" cy="4022725"/>
          </a:xfrm>
        </p:spPr>
      </p:pic>
      <p:pic>
        <p:nvPicPr>
          <p:cNvPr id="6" name="Picture 5" descr="Handmade Bruschetta on Flatbread: Two Family-Friendly Ways ..."/>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545667" y="2081566"/>
            <a:ext cx="4035778" cy="4035778"/>
          </a:xfrm>
          <a:prstGeom prst="rect">
            <a:avLst/>
          </a:prstGeom>
        </p:spPr>
      </p:pic>
    </p:spTree>
    <p:extLst>
      <p:ext uri="{BB962C8B-B14F-4D97-AF65-F5344CB8AC3E}">
        <p14:creationId xmlns:p14="http://schemas.microsoft.com/office/powerpoint/2010/main" val="224013051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yA5Qpt1JRE4"/>
          <p:cNvPicPr>
            <a:picLocks noGrp="1" noRot="1" noChangeAspect="1"/>
          </p:cNvPicPr>
          <p:nvPr>
            <p:ph idx="1"/>
            <a:videoFile r:link="rId1"/>
          </p:nvPr>
        </p:nvPicPr>
        <p:blipFill>
          <a:blip r:embed="rId3"/>
          <a:stretch>
            <a:fillRect/>
          </a:stretch>
        </p:blipFill>
        <p:spPr>
          <a:xfrm>
            <a:off x="3840163" y="2571750"/>
            <a:ext cx="4572000" cy="2571750"/>
          </a:xfrm>
          <a:prstGeom prst="rect">
            <a:avLst/>
          </a:prstGeom>
        </p:spPr>
      </p:pic>
    </p:spTree>
    <p:extLst>
      <p:ext uri="{BB962C8B-B14F-4D97-AF65-F5344CB8AC3E}">
        <p14:creationId xmlns:p14="http://schemas.microsoft.com/office/powerpoint/2010/main" val="546183826"/>
      </p:ext>
    </p:extLst>
  </p:cSld>
  <p:clrMapOvr>
    <a:masterClrMapping/>
  </p:clrMapOvr>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docProps/app.xml><?xml version="1.0" encoding="utf-8"?>
<Properties xmlns="http://schemas.openxmlformats.org/officeDocument/2006/extended-properties" xmlns:vt="http://schemas.openxmlformats.org/officeDocument/2006/docPropsVTypes">
  <Template>Retrospect</Template>
  <TotalTime>54</TotalTime>
  <Words>341</Words>
  <Application>Microsoft Office PowerPoint</Application>
  <PresentationFormat>Widescreen</PresentationFormat>
  <Paragraphs>21</Paragraphs>
  <Slides>9</Slides>
  <Notes>0</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9</vt:i4>
      </vt:variant>
    </vt:vector>
  </HeadingPairs>
  <TitlesOfParts>
    <vt:vector size="13" baseType="lpstr">
      <vt:lpstr>Calibri</vt:lpstr>
      <vt:lpstr>Calibri Light</vt:lpstr>
      <vt:lpstr>Verdana</vt:lpstr>
      <vt:lpstr>Retrospect</vt:lpstr>
      <vt:lpstr>Thankfulness</vt:lpstr>
      <vt:lpstr>PowerPoint Presentation</vt:lpstr>
      <vt:lpstr>PowerPoint Presentation</vt:lpstr>
      <vt:lpstr>Thankfulness</vt:lpstr>
      <vt:lpstr>Class Worship</vt:lpstr>
      <vt:lpstr>Reflection</vt:lpstr>
      <vt:lpstr>PowerPoint Presentation</vt:lpstr>
      <vt:lpstr>Thankfulness Tree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Thankfulness</dc:title>
  <dc:creator>Vernham Dean Primary School</dc:creator>
  <cp:lastModifiedBy>Cheryl Hawkings</cp:lastModifiedBy>
  <cp:revision>8</cp:revision>
  <dcterms:created xsi:type="dcterms:W3CDTF">2019-11-17T11:22:08Z</dcterms:created>
  <dcterms:modified xsi:type="dcterms:W3CDTF">2019-11-18T09:07:50Z</dcterms:modified>
</cp:coreProperties>
</file>