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458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29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18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275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953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959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317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574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610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400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017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A890B-98B3-4F20-9F31-CC55FEA5B123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974D4-EA26-4282-AE2E-19679F0813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90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t&amp;rct=j&amp;q=&amp;esrc=s&amp;source=web&amp;cd=&amp;cad=rja&amp;uact=8&amp;ved=2ahUKEwi_kYzFvMX2AhWinVwKHW1eBLAQtwJ6BAgFEAI&amp;url=https%3A%2F%2Fwww.youtube.com%2Fwatch%3Fv%3Duof6QNKfooA&amp;usg=AOvVaw0pCCQJ0391XL2ql_UTa92g" TargetMode="External"/><Relationship Id="rId2" Type="http://schemas.openxmlformats.org/officeDocument/2006/relationships/hyperlink" Target="https://youtu.be/uof6QNKfoo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dMIxCdlY-c?t=153" TargetMode="External"/><Relationship Id="rId2" Type="http://schemas.openxmlformats.org/officeDocument/2006/relationships/hyperlink" Target="https://www.bing.com/videos/search?q=hymn+about+love+for+kids&amp;view=detail&amp;mid=06DD256BCE58495D709D06DD256BCE58495D709D&amp;FORM=VIR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Love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14</a:t>
            </a:r>
            <a:r>
              <a:rPr lang="en-GB" baseline="30000" dirty="0" smtClean="0"/>
              <a:t>th</a:t>
            </a:r>
            <a:r>
              <a:rPr lang="en-GB" dirty="0" smtClean="0"/>
              <a:t> March 2022</a:t>
            </a:r>
            <a:endParaRPr lang="en-GB" dirty="0"/>
          </a:p>
        </p:txBody>
      </p:sp>
      <p:pic>
        <p:nvPicPr>
          <p:cNvPr id="4" name="Picture 3" descr="Download free picture bokeh love Background on CC-BY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231" y="641205"/>
            <a:ext cx="2843042" cy="189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54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Gathering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Leader- As we gather here in love today.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All- Bless us o’ Lord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6662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Psalm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God is “a compassionate and gracious God, slow to anger, abounding in love and faithfulness” (Psalm 86:15). God is compassionate and sympathetic. However, God’s compassion is more than mere sympathy and pity. God's compassion is related to His mercy, kindness, patience, grace, forgiveness, and love. </a:t>
            </a:r>
          </a:p>
        </p:txBody>
      </p:sp>
    </p:spTree>
    <p:extLst>
      <p:ext uri="{BB962C8B-B14F-4D97-AF65-F5344CB8AC3E}">
        <p14:creationId xmlns:p14="http://schemas.microsoft.com/office/powerpoint/2010/main" val="1750915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https://youtu.be/uof6QNKfooA</a:t>
            </a:r>
            <a:r>
              <a:rPr lang="en-GB" dirty="0" smtClean="0"/>
              <a:t> </a:t>
            </a:r>
          </a:p>
          <a:p>
            <a:r>
              <a:rPr lang="en-GB" u="sng" dirty="0">
                <a:hlinkClick r:id="rId3"/>
              </a:rPr>
              <a:t/>
            </a:r>
            <a:br>
              <a:rPr lang="en-GB" u="sng" dirty="0">
                <a:hlinkClick r:id="rId3"/>
              </a:rPr>
            </a:br>
            <a:r>
              <a:rPr lang="en-GB" u="sng" dirty="0">
                <a:hlinkClick r:id="rId3"/>
              </a:rPr>
              <a:t>Holy Tales Bible Stories - Abraham and the Sacrifice of Isaac</a:t>
            </a:r>
          </a:p>
          <a:p>
            <a:r>
              <a:rPr lang="en-GB" u="sng" dirty="0">
                <a:hlinkClick r:id="rId3"/>
              </a:rPr>
              <a:t>https://www.youtube.com › </a:t>
            </a:r>
            <a:r>
              <a:rPr lang="en-GB" u="sng" dirty="0" smtClean="0">
                <a:hlinkClick r:id="rId3"/>
              </a:rPr>
              <a:t>watch </a:t>
            </a:r>
          </a:p>
          <a:p>
            <a:endParaRPr lang="en-GB" u="sng" dirty="0">
              <a:hlinkClick r:id="rId3"/>
            </a:endParaRPr>
          </a:p>
          <a:p>
            <a:endParaRPr lang="en-GB" u="sng" dirty="0"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1876092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Love the Lord | Kids Worship Motions with Lyrics | CJ and Friends - Bing video</a:t>
            </a:r>
            <a:r>
              <a:rPr lang="en-GB" dirty="0" smtClean="0"/>
              <a:t>  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https://youtu.be/vdMIxCdlY-c?t=153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684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Lord’s Prayer</a:t>
            </a:r>
            <a:endParaRPr lang="en-GB" dirty="0"/>
          </a:p>
        </p:txBody>
      </p:sp>
      <p:pic>
        <p:nvPicPr>
          <p:cNvPr id="4" name="Content Placeholder 3" descr="Lords Prayer Free Stock Photo - Public Domain Pictures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334" y="2864716"/>
            <a:ext cx="4009149" cy="4009149"/>
          </a:xfrm>
        </p:spPr>
      </p:pic>
      <p:pic>
        <p:nvPicPr>
          <p:cNvPr id="5" name="Picture 4" descr="Lord's Prayer Free Stock Photo - Public Domain Pictures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5" t="5125" r="395" b="3026"/>
          <a:stretch/>
        </p:blipFill>
        <p:spPr>
          <a:xfrm>
            <a:off x="3172884" y="1556816"/>
            <a:ext cx="5771611" cy="530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79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Time for Reflection</a:t>
            </a:r>
            <a:endParaRPr lang="en-GB" dirty="0"/>
          </a:p>
        </p:txBody>
      </p:sp>
      <p:pic>
        <p:nvPicPr>
          <p:cNvPr id="4" name="Content Placeholder 3" descr="Praying the Lord's Prayer during the Coronavirus Pandemic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69" y="1825625"/>
            <a:ext cx="8288262" cy="4351338"/>
          </a:xfrm>
        </p:spPr>
      </p:pic>
    </p:spTree>
    <p:extLst>
      <p:ext uri="{BB962C8B-B14F-4D97-AF65-F5344CB8AC3E}">
        <p14:creationId xmlns:p14="http://schemas.microsoft.com/office/powerpoint/2010/main" val="2885721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129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Love</vt:lpstr>
      <vt:lpstr>Gathering</vt:lpstr>
      <vt:lpstr>Psalm</vt:lpstr>
      <vt:lpstr>PowerPoint Presentation</vt:lpstr>
      <vt:lpstr>Love the Lord | Kids Worship Motions with Lyrics | CJ and Friends - Bing video    </vt:lpstr>
      <vt:lpstr>The Lord’s Prayer</vt:lpstr>
      <vt:lpstr>Time for Reflection</vt:lpstr>
    </vt:vector>
  </TitlesOfParts>
  <Company>Vernham Dean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 Hawkings</dc:creator>
  <cp:lastModifiedBy>Cheryl Hawkings</cp:lastModifiedBy>
  <cp:revision>4</cp:revision>
  <dcterms:created xsi:type="dcterms:W3CDTF">2022-03-14T09:56:12Z</dcterms:created>
  <dcterms:modified xsi:type="dcterms:W3CDTF">2022-03-14T11:38:24Z</dcterms:modified>
</cp:coreProperties>
</file>