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60" r:id="rId3"/>
    <p:sldId id="257" r:id="rId4"/>
    <p:sldId id="264" r:id="rId5"/>
    <p:sldId id="261" r:id="rId6"/>
    <p:sldId id="262" r:id="rId7"/>
    <p:sldId id="258" r:id="rId8"/>
    <p:sldId id="259" r:id="rId9"/>
    <p:sldId id="263"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08BD5A-5A20-4D79-984E-94638DE7BE96}"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417547-64FF-419B-A904-08043AA13B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7722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08BD5A-5A20-4D79-984E-94638DE7BE96}"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464296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C08BD5A-5A20-4D79-984E-94638DE7BE96}"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417547-64FF-419B-A904-08043AA13B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5320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C08BD5A-5A20-4D79-984E-94638DE7BE96}" type="datetimeFigureOut">
              <a:rPr lang="en-GB" smtClean="0"/>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245549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08BD5A-5A20-4D79-984E-94638DE7BE96}" type="datetimeFigureOut">
              <a:rPr lang="en-GB" smtClean="0"/>
              <a:t>25/10/2019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4248869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08BD5A-5A20-4D79-984E-94638DE7BE96}" type="datetimeFigureOut">
              <a:rPr lang="en-GB" smtClean="0"/>
              <a:t>25/10/2019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1974950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C08BD5A-5A20-4D79-984E-94638DE7BE96}" type="datetimeFigureOut">
              <a:rPr lang="en-GB" smtClean="0"/>
              <a:t>25/10/2019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2459284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C08BD5A-5A20-4D79-984E-94638DE7BE96}" type="datetimeFigureOut">
              <a:rPr lang="en-GB" smtClean="0"/>
              <a:t>25/10/2019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3417547-64FF-419B-A904-08043AA13BB8}" type="slidenum">
              <a:rPr lang="en-GB" smtClean="0"/>
              <a:t>‹#›</a:t>
            </a:fld>
            <a:endParaRPr lang="en-GB"/>
          </a:p>
        </p:txBody>
      </p:sp>
    </p:spTree>
    <p:extLst>
      <p:ext uri="{BB962C8B-B14F-4D97-AF65-F5344CB8AC3E}">
        <p14:creationId xmlns:p14="http://schemas.microsoft.com/office/powerpoint/2010/main" val="3912812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C08BD5A-5A20-4D79-984E-94638DE7BE96}" type="datetimeFigureOut">
              <a:rPr lang="en-GB" smtClean="0"/>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13333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08BD5A-5A20-4D79-984E-94638DE7BE96}"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2258197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08BD5A-5A20-4D79-984E-94638DE7BE96}"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417547-64FF-419B-A904-08043AA13BB8}" type="slidenum">
              <a:rPr lang="en-GB" smtClean="0"/>
              <a:t>‹#›</a:t>
            </a:fld>
            <a:endParaRPr lang="en-GB"/>
          </a:p>
        </p:txBody>
      </p:sp>
    </p:spTree>
    <p:extLst>
      <p:ext uri="{BB962C8B-B14F-4D97-AF65-F5344CB8AC3E}">
        <p14:creationId xmlns:p14="http://schemas.microsoft.com/office/powerpoint/2010/main" val="2790548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C08BD5A-5A20-4D79-984E-94638DE7BE96}" type="datetimeFigureOut">
              <a:rPr lang="en-GB" smtClean="0"/>
              <a:t>25/10/2019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3417547-64FF-419B-A904-08043AA13BB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9722949"/>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biblia.com/bible/esv/Ps%20100.1-5"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biblia.com/bible/esv/Eph%201.15-19"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Josh </a:t>
            </a:r>
            <a:r>
              <a:rPr lang="en-GB" dirty="0" err="1" smtClean="0"/>
              <a:t>Groban</a:t>
            </a:r>
            <a:endParaRPr lang="en-GB" dirty="0"/>
          </a:p>
        </p:txBody>
      </p:sp>
      <p:sp>
        <p:nvSpPr>
          <p:cNvPr id="3" name="Subtitle 2"/>
          <p:cNvSpPr>
            <a:spLocks noGrp="1"/>
          </p:cNvSpPr>
          <p:nvPr>
            <p:ph type="subTitle" idx="1"/>
          </p:nvPr>
        </p:nvSpPr>
        <p:spPr/>
        <p:txBody>
          <a:bodyPr/>
          <a:lstStyle/>
          <a:p>
            <a:r>
              <a:rPr lang="en-GB" dirty="0" smtClean="0"/>
              <a:t>What do you think the song is about?</a:t>
            </a:r>
            <a:endParaRPr lang="en-GB" dirty="0"/>
          </a:p>
        </p:txBody>
      </p:sp>
    </p:spTree>
    <p:extLst>
      <p:ext uri="{BB962C8B-B14F-4D97-AF65-F5344CB8AC3E}">
        <p14:creationId xmlns:p14="http://schemas.microsoft.com/office/powerpoint/2010/main" val="608134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Hymn-Thank you Lord</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52224" y="2725935"/>
            <a:ext cx="3219681" cy="1999591"/>
          </a:xfrm>
        </p:spPr>
      </p:pic>
    </p:spTree>
    <p:extLst>
      <p:ext uri="{BB962C8B-B14F-4D97-AF65-F5344CB8AC3E}">
        <p14:creationId xmlns:p14="http://schemas.microsoft.com/office/powerpoint/2010/main" val="2203659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am thankful each day……………….</a:t>
            </a:r>
            <a:endParaRPr lang="en-GB" dirty="0"/>
          </a:p>
        </p:txBody>
      </p:sp>
      <p:sp>
        <p:nvSpPr>
          <p:cNvPr id="3" name="Content Placeholder 2"/>
          <p:cNvSpPr>
            <a:spLocks noGrp="1"/>
          </p:cNvSpPr>
          <p:nvPr>
            <p:ph idx="1"/>
          </p:nvPr>
        </p:nvSpPr>
        <p:spPr/>
        <p:txBody>
          <a:bodyPr/>
          <a:lstStyle/>
          <a:p>
            <a:r>
              <a:rPr lang="en-GB" dirty="0"/>
              <a:t>https://youtu.be/JIodsXEvo4U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3565" y="2185987"/>
            <a:ext cx="2401598" cy="3247757"/>
          </a:xfrm>
          <a:prstGeom prst="rect">
            <a:avLst/>
          </a:prstGeom>
        </p:spPr>
      </p:pic>
    </p:spTree>
    <p:extLst>
      <p:ext uri="{BB962C8B-B14F-4D97-AF65-F5344CB8AC3E}">
        <p14:creationId xmlns:p14="http://schemas.microsoft.com/office/powerpoint/2010/main" val="758732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097280" y="1737360"/>
            <a:ext cx="10058400" cy="4372186"/>
          </a:xfrm>
        </p:spPr>
        <p:txBody>
          <a:bodyPr>
            <a:normAutofit fontScale="92500" lnSpcReduction="10000"/>
          </a:bodyPr>
          <a:lstStyle/>
          <a:p>
            <a:r>
              <a:rPr lang="en-GB" b="1" dirty="0"/>
              <a:t>The Psalms of David</a:t>
            </a:r>
          </a:p>
          <a:p>
            <a:r>
              <a:rPr lang="en-GB" dirty="0"/>
              <a:t/>
            </a:r>
            <a:br>
              <a:rPr lang="en-GB" dirty="0"/>
            </a:br>
            <a:r>
              <a:rPr lang="en-GB" i="1" dirty="0"/>
              <a:t>Make a joyful noise to the Lord, all the earth! Serve the Lord with gladness! Come into his presence with singing! Know that the Lord, he is God! It is he who made us, and we are his; we are his people, and the sheep of his pasture. Enter his gates with thanksgiving, and his courts with praise! Give thanks to him; bless his name! For the Lord is good; his steadfast love endures forever, and his faithfulness to all generations.</a:t>
            </a:r>
            <a:r>
              <a:rPr lang="en-GB" dirty="0"/>
              <a:t> </a:t>
            </a:r>
            <a:r>
              <a:rPr lang="en-GB" dirty="0">
                <a:hlinkClick r:id="rId2"/>
              </a:rPr>
              <a:t>Psalm 100:1-5 ESV</a:t>
            </a:r>
            <a:r>
              <a:rPr lang="en-GB" dirty="0"/>
              <a:t/>
            </a:r>
            <a:br>
              <a:rPr lang="en-GB" dirty="0"/>
            </a:br>
            <a:r>
              <a:rPr lang="en-GB" dirty="0"/>
              <a:t/>
            </a:r>
            <a:br>
              <a:rPr lang="en-GB" dirty="0"/>
            </a:br>
            <a:r>
              <a:rPr lang="en-GB" b="1" dirty="0"/>
              <a:t>Gratitude is an attitude that comes out of the habit of giving thanks. </a:t>
            </a:r>
            <a:r>
              <a:rPr lang="en-GB" dirty="0"/>
              <a:t>All through the Psalms, no matter what David was facing, we read his outpouring of gratitude to God. As he encountered good times and bad times, David always turned back to the truth of God's goodness. This attitude often carried him through the hardest of situations. Use this example to teach your child that gratitude is a habit that is learned through practice. Just as we teach little ones to say please and thank you through repetition and relentless reminders, we learn to express our thanks to the Father through consistency. Yet, while gratitude is a habitual attitude, we want our thanksgiving to come out of a genuine heart. The more we meditate on God's goodness and practice our thanks no matter what our circumstance, the more it will naturally flow out of a heart that loves him.</a:t>
            </a:r>
          </a:p>
          <a:p>
            <a:endParaRPr lang="en-GB" dirty="0"/>
          </a:p>
        </p:txBody>
      </p:sp>
    </p:spTree>
    <p:extLst>
      <p:ext uri="{BB962C8B-B14F-4D97-AF65-F5344CB8AC3E}">
        <p14:creationId xmlns:p14="http://schemas.microsoft.com/office/powerpoint/2010/main" val="1935775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are you most thankful for?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87074" y="2866350"/>
            <a:ext cx="3878811" cy="2335339"/>
          </a:xfrm>
        </p:spPr>
      </p:pic>
    </p:spTree>
    <p:extLst>
      <p:ext uri="{BB962C8B-B14F-4D97-AF65-F5344CB8AC3E}">
        <p14:creationId xmlns:p14="http://schemas.microsoft.com/office/powerpoint/2010/main" val="2282385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UNCRC</a:t>
            </a:r>
            <a:endParaRPr lang="en-GB" dirty="0"/>
          </a:p>
        </p:txBody>
      </p:sp>
      <p:sp>
        <p:nvSpPr>
          <p:cNvPr id="3" name="Content Placeholder 2"/>
          <p:cNvSpPr>
            <a:spLocks noGrp="1"/>
          </p:cNvSpPr>
          <p:nvPr>
            <p:ph idx="1"/>
          </p:nvPr>
        </p:nvSpPr>
        <p:spPr/>
        <p:txBody>
          <a:bodyPr/>
          <a:lstStyle/>
          <a:p>
            <a:r>
              <a:rPr lang="en-GB" dirty="0" smtClean="0"/>
              <a:t>Are you most thankful for?..........................</a:t>
            </a:r>
          </a:p>
          <a:p>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4893" y="286603"/>
            <a:ext cx="3060723" cy="3354372"/>
          </a:xfrm>
          <a:prstGeom prst="rect">
            <a:avLst/>
          </a:prstGeom>
        </p:spPr>
      </p:pic>
    </p:spTree>
    <p:extLst>
      <p:ext uri="{BB962C8B-B14F-4D97-AF65-F5344CB8AC3E}">
        <p14:creationId xmlns:p14="http://schemas.microsoft.com/office/powerpoint/2010/main" val="347200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Reflection</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97488" y="2481263"/>
            <a:ext cx="1657350" cy="2752725"/>
          </a:xfrm>
        </p:spPr>
      </p:pic>
      <p:pic>
        <p:nvPicPr>
          <p:cNvPr id="5" name="Picture 4" descr="Prayer. Conversations with God | Flickr - Photo Shar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95111" y="213266"/>
            <a:ext cx="2129905" cy="1597429"/>
          </a:xfrm>
          <a:prstGeom prst="rect">
            <a:avLst/>
          </a:prstGeom>
        </p:spPr>
      </p:pic>
    </p:spTree>
    <p:extLst>
      <p:ext uri="{BB962C8B-B14F-4D97-AF65-F5344CB8AC3E}">
        <p14:creationId xmlns:p14="http://schemas.microsoft.com/office/powerpoint/2010/main" val="3358591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Lord’s Prayer</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39985" y="2567073"/>
            <a:ext cx="4545706" cy="2545595"/>
          </a:xfrm>
        </p:spPr>
      </p:pic>
    </p:spTree>
    <p:extLst>
      <p:ext uri="{BB962C8B-B14F-4D97-AF65-F5344CB8AC3E}">
        <p14:creationId xmlns:p14="http://schemas.microsoft.com/office/powerpoint/2010/main" val="4055988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GB" dirty="0"/>
          </a:p>
        </p:txBody>
      </p:sp>
      <p:sp>
        <p:nvSpPr>
          <p:cNvPr id="3" name="Content Placeholder 2"/>
          <p:cNvSpPr>
            <a:spLocks noGrp="1"/>
          </p:cNvSpPr>
          <p:nvPr>
            <p:ph idx="1"/>
          </p:nvPr>
        </p:nvSpPr>
        <p:spPr/>
        <p:txBody>
          <a:bodyPr>
            <a:normAutofit fontScale="92500" lnSpcReduction="20000"/>
          </a:bodyPr>
          <a:lstStyle/>
          <a:p>
            <a:r>
              <a:rPr lang="en-GB" b="1" dirty="0"/>
              <a:t>Paul's Thanksgiving for His Friends</a:t>
            </a:r>
          </a:p>
          <a:p>
            <a:r>
              <a:rPr lang="en-GB" dirty="0"/>
              <a:t/>
            </a:r>
            <a:br>
              <a:rPr lang="en-GB" dirty="0"/>
            </a:br>
            <a:r>
              <a:rPr lang="en-GB" i="1" dirty="0"/>
              <a:t>For this reason, because I have heard of your faith in the Lord Jesus and your love toward all the saints, I do not cease to give thanks for you, remembering you in my prayers, that the God of our Lord Jesus Christ, the Father of glory, may give you the Spirit of wisdom and of revelation in the knowledge of him, having the eyes of your hearts enlightened, that you may know what is the hope to which he has called you, what are the riches of his glorious inheritance in the saints, and what is the immeasurable greatness of his power toward us who believe, according to the working of his great might.</a:t>
            </a:r>
            <a:r>
              <a:rPr lang="en-GB" dirty="0"/>
              <a:t> </a:t>
            </a:r>
            <a:r>
              <a:rPr lang="en-GB" dirty="0">
                <a:hlinkClick r:id="rId2"/>
              </a:rPr>
              <a:t>Ephesians 1:15-19 ESV</a:t>
            </a:r>
            <a:r>
              <a:rPr lang="en-GB" b="1" dirty="0"/>
              <a:t/>
            </a:r>
            <a:br>
              <a:rPr lang="en-GB" b="1" dirty="0"/>
            </a:br>
            <a:r>
              <a:rPr lang="en-GB" dirty="0"/>
              <a:t/>
            </a:r>
            <a:br>
              <a:rPr lang="en-GB" dirty="0"/>
            </a:br>
            <a:r>
              <a:rPr lang="en-GB" dirty="0"/>
              <a:t/>
            </a:r>
            <a:br>
              <a:rPr lang="en-GB" dirty="0"/>
            </a:br>
            <a:r>
              <a:rPr lang="en-GB" b="1" dirty="0"/>
              <a:t>It is good to express our thankfulness to others. </a:t>
            </a:r>
            <a:r>
              <a:rPr lang="en-GB" dirty="0"/>
              <a:t>The Bible instructs us to encourage one another often. Paul, in his multiple letters to the churches he was leading, always reminds his friends how thankful he is for them. Usually, following his words of thanks are words of encouragement to help build them up. Thanks and giving go hand in hand. Use this passage to encourage your child to use words of thanksgiving and encouragement with their friends and loved ones. God can use us to share his love with others by simply sharing words of gratitude and support.</a:t>
            </a:r>
          </a:p>
          <a:p>
            <a:endParaRPr lang="en-GB" dirty="0" smtClean="0"/>
          </a:p>
        </p:txBody>
      </p:sp>
    </p:spTree>
    <p:extLst>
      <p:ext uri="{BB962C8B-B14F-4D97-AF65-F5344CB8AC3E}">
        <p14:creationId xmlns:p14="http://schemas.microsoft.com/office/powerpoint/2010/main" val="4215960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 Worship</a:t>
            </a:r>
            <a:endParaRPr lang="en-GB" dirty="0"/>
          </a:p>
        </p:txBody>
      </p:sp>
      <p:sp>
        <p:nvSpPr>
          <p:cNvPr id="3" name="Content Placeholder 2"/>
          <p:cNvSpPr>
            <a:spLocks noGrp="1"/>
          </p:cNvSpPr>
          <p:nvPr>
            <p:ph idx="1"/>
          </p:nvPr>
        </p:nvSpPr>
        <p:spPr/>
        <p:txBody>
          <a:bodyPr/>
          <a:lstStyle/>
          <a:p>
            <a:pPr marL="0" indent="0">
              <a:buNone/>
            </a:pPr>
            <a:r>
              <a:rPr lang="en-GB" dirty="0" smtClean="0"/>
              <a:t>Like we have just heard about </a:t>
            </a:r>
            <a:r>
              <a:rPr lang="en-GB" smtClean="0"/>
              <a:t>Paul, be </a:t>
            </a:r>
            <a:r>
              <a:rPr lang="en-GB" dirty="0"/>
              <a:t>thankful for and appreciate the people in your class.</a:t>
            </a:r>
          </a:p>
          <a:p>
            <a:endParaRPr lang="en-GB" dirty="0"/>
          </a:p>
          <a:p>
            <a:r>
              <a:rPr lang="en-GB" dirty="0"/>
              <a:t>In class worship take each of you in turn and tell each other a compliment. For example;</a:t>
            </a:r>
          </a:p>
          <a:p>
            <a:r>
              <a:rPr lang="en-GB" dirty="0"/>
              <a:t>James thank you for being such a good friend at playtime.</a:t>
            </a:r>
          </a:p>
          <a:p>
            <a:r>
              <a:rPr lang="en-GB" dirty="0"/>
              <a:t>Olivia thank you for helping me cut my lunch.</a:t>
            </a:r>
          </a:p>
          <a:p>
            <a:r>
              <a:rPr lang="en-GB" dirty="0"/>
              <a:t>Include the adults also!</a:t>
            </a:r>
          </a:p>
          <a:p>
            <a:endParaRPr lang="en-GB" dirty="0"/>
          </a:p>
        </p:txBody>
      </p:sp>
    </p:spTree>
    <p:extLst>
      <p:ext uri="{BB962C8B-B14F-4D97-AF65-F5344CB8AC3E}">
        <p14:creationId xmlns:p14="http://schemas.microsoft.com/office/powerpoint/2010/main" val="299208508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21</TotalTime>
  <Words>117</Words>
  <Application>Microsoft Office PowerPoint</Application>
  <PresentationFormat>Widescreen</PresentationFormat>
  <Paragraphs>21</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Calibri</vt:lpstr>
      <vt:lpstr>Calibri Light</vt:lpstr>
      <vt:lpstr>Retrospect</vt:lpstr>
      <vt:lpstr>Josh Groban</vt:lpstr>
      <vt:lpstr>Hymn-Thank you Lord</vt:lpstr>
      <vt:lpstr>I am thankful each day……………….</vt:lpstr>
      <vt:lpstr>PowerPoint Presentation</vt:lpstr>
      <vt:lpstr>What are you most thankful for?</vt:lpstr>
      <vt:lpstr>UNCRC</vt:lpstr>
      <vt:lpstr>Reflection</vt:lpstr>
      <vt:lpstr>The Lord’s Prayer</vt:lpstr>
      <vt:lpstr>PowerPoint Presentation</vt:lpstr>
      <vt:lpstr>Class Worship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Josh Groban</dc:title>
  <dc:creator>Cheryl Hawkings</dc:creator>
  <cp:lastModifiedBy>Cheryl Hawkings</cp:lastModifiedBy>
  <cp:revision>3</cp:revision>
  <dcterms:created xsi:type="dcterms:W3CDTF">2019-10-25T12:45:13Z</dcterms:created>
  <dcterms:modified xsi:type="dcterms:W3CDTF">2019-10-25T13:06:23Z</dcterms:modified>
</cp:coreProperties>
</file>