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3"/>
  </p:notesMasterIdLst>
  <p:sldIdLst>
    <p:sldId id="260" r:id="rId2"/>
    <p:sldId id="256" r:id="rId3"/>
    <p:sldId id="262" r:id="rId4"/>
    <p:sldId id="263" r:id="rId5"/>
    <p:sldId id="264" r:id="rId6"/>
    <p:sldId id="265" r:id="rId7"/>
    <p:sldId id="266" r:id="rId8"/>
    <p:sldId id="267" r:id="rId9"/>
    <p:sldId id="257" r:id="rId10"/>
    <p:sldId id="258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27" autoAdjust="0"/>
    <p:restoredTop sz="94676" autoAdjust="0"/>
  </p:normalViewPr>
  <p:slideViewPr>
    <p:cSldViewPr>
      <p:cViewPr varScale="1">
        <p:scale>
          <a:sx n="69" d="100"/>
          <a:sy n="69" d="100"/>
        </p:scale>
        <p:origin x="135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6A775-54AB-45C4-AFBE-FE36467E6496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1BE456-6521-40C1-94DA-DD6B95C1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252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371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8875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567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8BDDE04-0C0B-4748-B3C4-64D82C6379C0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38AEC22-EB45-418A-8F07-E64AF98C3839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88640"/>
            <a:ext cx="9166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Worship</a:t>
            </a:r>
            <a:endParaRPr lang="en-GB" sz="5400" dirty="0"/>
          </a:p>
        </p:txBody>
      </p:sp>
      <p:sp>
        <p:nvSpPr>
          <p:cNvPr id="2" name="TextBox 1"/>
          <p:cNvSpPr txBox="1"/>
          <p:nvPr/>
        </p:nvSpPr>
        <p:spPr>
          <a:xfrm>
            <a:off x="323528" y="2313746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COMPASSION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282" y="1418295"/>
            <a:ext cx="3477543" cy="2846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300192" y="2313745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6"/>
                </a:solidFill>
              </a:rPr>
              <a:t>CREATIVITY</a:t>
            </a:r>
            <a:endParaRPr lang="en-GB" sz="3600" dirty="0">
              <a:solidFill>
                <a:schemeClr val="accent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7824" y="4581128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C000"/>
                </a:solidFill>
              </a:rPr>
              <a:t>COURAGE</a:t>
            </a:r>
            <a:endParaRPr lang="en-GB" sz="3600" dirty="0">
              <a:solidFill>
                <a:srgbClr val="FFC000"/>
              </a:solidFill>
            </a:endParaRPr>
          </a:p>
        </p:txBody>
      </p:sp>
      <p:pic>
        <p:nvPicPr>
          <p:cNvPr id="6" name="Picture 2" descr="C:\Users\maddie.richardson.VERNHAMDEANPRI.005\AppData\Local\Microsoft\Windows\Temporary Internet Files\Content.IE5\GDUQWLSF\rainbow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198" y="5188028"/>
            <a:ext cx="3691579" cy="184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04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>
              <a:buNone/>
            </a:pPr>
            <a:endParaRPr lang="en-GB" dirty="0"/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-102154" y="0"/>
            <a:ext cx="9490019" cy="6957391"/>
            <a:chOff x="19" y="119"/>
            <a:chExt cx="5812" cy="3965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9" y="119"/>
              <a:ext cx="5758" cy="3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" y="119"/>
              <a:ext cx="5748" cy="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14" y="299"/>
              <a:ext cx="1516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Candle Prayer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1697" y="299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314" y="553"/>
              <a:ext cx="1383" cy="1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314" y="688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314" y="1079"/>
              <a:ext cx="1754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Heavenly Father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1936" y="1079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314" y="1470"/>
              <a:ext cx="24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We </a:t>
              </a: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light these candles </a:t>
              </a: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to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19" y="708"/>
              <a:ext cx="1917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                                      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4756" y="1470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314" y="1761"/>
              <a:ext cx="224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remind us that You are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068" y="1168"/>
              <a:ext cx="1414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    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2846" y="1761"/>
              <a:ext cx="2397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                                         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5116" y="1761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314" y="2053"/>
              <a:ext cx="2305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the light of the world.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Rectangle 20"/>
            <p:cNvSpPr>
              <a:spLocks noChangeArrowheads="1"/>
            </p:cNvSpPr>
            <p:nvPr/>
          </p:nvSpPr>
          <p:spPr bwMode="auto">
            <a:xfrm>
              <a:off x="2483" y="2053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314" y="2345"/>
              <a:ext cx="2475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We come together now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Rectangle 22"/>
            <p:cNvSpPr>
              <a:spLocks noChangeArrowheads="1"/>
            </p:cNvSpPr>
            <p:nvPr/>
          </p:nvSpPr>
          <p:spPr bwMode="auto">
            <a:xfrm>
              <a:off x="2654" y="2345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2708" y="2345"/>
              <a:ext cx="340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to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>
              <a:off x="2919" y="2345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5" name="Rectangle 25"/>
            <p:cNvSpPr>
              <a:spLocks noChangeArrowheads="1"/>
            </p:cNvSpPr>
            <p:nvPr/>
          </p:nvSpPr>
          <p:spPr bwMode="auto">
            <a:xfrm>
              <a:off x="2973" y="2345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3027" y="2345"/>
              <a:ext cx="2181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                                    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Rectangle 27"/>
            <p:cNvSpPr>
              <a:spLocks noChangeArrowheads="1"/>
            </p:cNvSpPr>
            <p:nvPr/>
          </p:nvSpPr>
          <p:spPr bwMode="auto">
            <a:xfrm>
              <a:off x="314" y="2637"/>
              <a:ext cx="177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pray and</a:t>
              </a:r>
              <a:r>
                <a:rPr kumimoji="0" lang="en-US" altLang="en-US" sz="3000" b="1" i="0" u="none" strike="noStrike" cap="none" normalizeH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to</a:t>
              </a: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praise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Rectangle 28"/>
            <p:cNvSpPr>
              <a:spLocks noChangeArrowheads="1"/>
            </p:cNvSpPr>
            <p:nvPr/>
          </p:nvSpPr>
          <p:spPr bwMode="auto">
            <a:xfrm>
              <a:off x="2233" y="2637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Rectangle 29"/>
            <p:cNvSpPr>
              <a:spLocks noChangeArrowheads="1"/>
            </p:cNvSpPr>
            <p:nvPr/>
          </p:nvSpPr>
          <p:spPr bwMode="auto">
            <a:xfrm>
              <a:off x="2131" y="2644"/>
              <a:ext cx="770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and to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Rectangle 30"/>
            <p:cNvSpPr>
              <a:spLocks noChangeArrowheads="1"/>
            </p:cNvSpPr>
            <p:nvPr/>
          </p:nvSpPr>
          <p:spPr bwMode="auto">
            <a:xfrm>
              <a:off x="2927" y="2637"/>
              <a:ext cx="1964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                                 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" name="Rectangle 31"/>
            <p:cNvSpPr>
              <a:spLocks noChangeArrowheads="1"/>
            </p:cNvSpPr>
            <p:nvPr/>
          </p:nvSpPr>
          <p:spPr bwMode="auto">
            <a:xfrm>
              <a:off x="4765" y="2637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" name="Rectangle 32"/>
            <p:cNvSpPr>
              <a:spLocks noChangeArrowheads="1"/>
            </p:cNvSpPr>
            <p:nvPr/>
          </p:nvSpPr>
          <p:spPr bwMode="auto">
            <a:xfrm>
              <a:off x="314" y="2929"/>
              <a:ext cx="2126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remove all darkness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5" name="Rectangle 33"/>
            <p:cNvSpPr>
              <a:spLocks noChangeArrowheads="1"/>
            </p:cNvSpPr>
            <p:nvPr/>
          </p:nvSpPr>
          <p:spPr bwMode="auto">
            <a:xfrm>
              <a:off x="2305" y="2929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7" name="Rectangle 34"/>
            <p:cNvSpPr>
              <a:spLocks noChangeArrowheads="1"/>
            </p:cNvSpPr>
            <p:nvPr/>
          </p:nvSpPr>
          <p:spPr bwMode="auto">
            <a:xfrm>
              <a:off x="2359" y="2929"/>
              <a:ext cx="290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 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0" name="Rectangle 36"/>
            <p:cNvSpPr>
              <a:spLocks noChangeArrowheads="1"/>
            </p:cNvSpPr>
            <p:nvPr/>
          </p:nvSpPr>
          <p:spPr bwMode="auto">
            <a:xfrm>
              <a:off x="4954" y="2929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1" name="Rectangle 37"/>
            <p:cNvSpPr>
              <a:spLocks noChangeArrowheads="1"/>
            </p:cNvSpPr>
            <p:nvPr/>
          </p:nvSpPr>
          <p:spPr bwMode="auto">
            <a:xfrm>
              <a:off x="314" y="3221"/>
              <a:ext cx="1010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from our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2" name="Rectangle 38"/>
            <p:cNvSpPr>
              <a:spLocks noChangeArrowheads="1"/>
            </p:cNvSpPr>
            <p:nvPr/>
          </p:nvSpPr>
          <p:spPr bwMode="auto">
            <a:xfrm>
              <a:off x="1194" y="3221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3" name="Rectangle 39"/>
            <p:cNvSpPr>
              <a:spLocks noChangeArrowheads="1"/>
            </p:cNvSpPr>
            <p:nvPr/>
          </p:nvSpPr>
          <p:spPr bwMode="auto">
            <a:xfrm>
              <a:off x="1248" y="3221"/>
              <a:ext cx="1970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hearts and minds.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4" name="Rectangle 40"/>
            <p:cNvSpPr>
              <a:spLocks noChangeArrowheads="1"/>
            </p:cNvSpPr>
            <p:nvPr/>
          </p:nvSpPr>
          <p:spPr bwMode="auto">
            <a:xfrm>
              <a:off x="3084" y="3221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5" name="Rectangle 41"/>
            <p:cNvSpPr>
              <a:spLocks noChangeArrowheads="1"/>
            </p:cNvSpPr>
            <p:nvPr/>
          </p:nvSpPr>
          <p:spPr bwMode="auto">
            <a:xfrm>
              <a:off x="314" y="3512"/>
              <a:ext cx="718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Amen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6" name="Rectangle 42"/>
            <p:cNvSpPr>
              <a:spLocks noChangeArrowheads="1"/>
            </p:cNvSpPr>
            <p:nvPr/>
          </p:nvSpPr>
          <p:spPr bwMode="auto">
            <a:xfrm>
              <a:off x="903" y="3512"/>
              <a:ext cx="182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000" b="1" i="0" u="none" strike="noStrike" cap="none" normalizeH="0" baseline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258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289" y="980728"/>
            <a:ext cx="5642038" cy="3240360"/>
          </a:xfrm>
        </p:spPr>
      </p:pic>
    </p:spTree>
    <p:extLst>
      <p:ext uri="{BB962C8B-B14F-4D97-AF65-F5344CB8AC3E}">
        <p14:creationId xmlns:p14="http://schemas.microsoft.com/office/powerpoint/2010/main" val="203186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What does looking after your mental health mean?</a:t>
            </a:r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204864"/>
            <a:ext cx="3778721" cy="347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6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475656" y="476672"/>
            <a:ext cx="6400800" cy="3474720"/>
          </a:xfrm>
        </p:spPr>
        <p:txBody>
          <a:bodyPr/>
          <a:lstStyle/>
          <a:p>
            <a:r>
              <a:rPr lang="en-GB" dirty="0" smtClean="0"/>
              <a:t>We focus on our physical health-keeping fit which helps our body, but what can we do to make sure our brain and emotions are kept healthy to?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15068"/>
            <a:ext cx="2857500" cy="1600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263" y="1772816"/>
            <a:ext cx="3100561" cy="4029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55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Watch this short video on how important looking after our mental health is…………………</a:t>
            </a:r>
          </a:p>
          <a:p>
            <a:pPr marL="45720" indent="0">
              <a:buNone/>
            </a:pPr>
            <a:endParaRPr lang="en-GB" dirty="0" smtClean="0"/>
          </a:p>
          <a:p>
            <a:pPr marL="45720" indent="0">
              <a:buNone/>
            </a:pPr>
            <a:r>
              <a:rPr lang="en-GB" dirty="0"/>
              <a:t>https://youtu.be/nCrjevx3-Js</a:t>
            </a:r>
          </a:p>
        </p:txBody>
      </p:sp>
    </p:spTree>
    <p:extLst>
      <p:ext uri="{BB962C8B-B14F-4D97-AF65-F5344CB8AC3E}">
        <p14:creationId xmlns:p14="http://schemas.microsoft.com/office/powerpoint/2010/main" val="148476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sz="2400" dirty="0" smtClean="0"/>
              <a:t>Don’t forget Miss Nicoll has put lots of resources on the school website to!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What will you do today to help your mental health?</a:t>
            </a:r>
          </a:p>
          <a:p>
            <a:r>
              <a:rPr lang="en-GB" dirty="0" smtClean="0"/>
              <a:t>Who will you talk to if you have worries?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575" y="2662237"/>
            <a:ext cx="2990850" cy="153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19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4437112"/>
            <a:ext cx="6512511" cy="1143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Dear Lord,</a:t>
            </a:r>
          </a:p>
          <a:p>
            <a:endParaRPr lang="en-GB" dirty="0"/>
          </a:p>
          <a:p>
            <a:r>
              <a:rPr lang="en-GB" dirty="0" smtClean="0"/>
              <a:t>Please help us to know that no matter how we are feeling, there is always someone to talk to and a way to make things feel better.</a:t>
            </a:r>
          </a:p>
          <a:p>
            <a:endParaRPr lang="en-GB" dirty="0"/>
          </a:p>
          <a:p>
            <a:r>
              <a:rPr lang="en-GB" dirty="0" smtClean="0"/>
              <a:t>Amen</a:t>
            </a:r>
            <a:endParaRPr lang="en-GB" dirty="0"/>
          </a:p>
        </p:txBody>
      </p:sp>
      <p:pic>
        <p:nvPicPr>
          <p:cNvPr id="4" name="Picture 3" descr="smiling-soul: April 20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480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2"/>
          <a:stretch/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728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1844824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5400" dirty="0">
                <a:latin typeface="Comic Sans MS" pitchFamily="66" charset="0"/>
              </a:rPr>
              <a:t>May the peace of The Lord be with you always</a:t>
            </a:r>
            <a:br>
              <a:rPr lang="en-GB" altLang="en-US" sz="5400" dirty="0">
                <a:latin typeface="Comic Sans MS" pitchFamily="66" charset="0"/>
              </a:rPr>
            </a:br>
            <a:r>
              <a:rPr lang="en-GB" altLang="en-US" sz="5400" dirty="0">
                <a:latin typeface="Comic Sans MS" pitchFamily="66" charset="0"/>
              </a:rPr>
              <a:t/>
            </a:r>
            <a:br>
              <a:rPr lang="en-GB" altLang="en-US" sz="5400" dirty="0">
                <a:latin typeface="Comic Sans MS" pitchFamily="66" charset="0"/>
              </a:rPr>
            </a:br>
            <a:r>
              <a:rPr lang="en-GB" altLang="en-US" sz="5400" dirty="0">
                <a:latin typeface="Comic Sans MS" pitchFamily="66" charset="0"/>
              </a:rPr>
              <a:t>And also with you</a:t>
            </a:r>
            <a:endParaRPr lang="en-GB" sz="5400" dirty="0"/>
          </a:p>
        </p:txBody>
      </p:sp>
      <p:pic>
        <p:nvPicPr>
          <p:cNvPr id="1026" name="Picture 2" descr="C:\Users\clare.price.VERNHAMDEANPRI\AppData\Local\Microsoft\Windows\Temporary Internet Files\Content.IE5\THZ3ABVA\7977942-a-free-flying-white-dove-with-olive-branch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80492"/>
            <a:ext cx="1600200" cy="1257300"/>
          </a:xfrm>
          <a:prstGeom prst="rect">
            <a:avLst/>
          </a:prstGeom>
          <a:ln>
            <a:noFill/>
          </a:ln>
          <a:effectLst>
            <a:glow rad="101600">
              <a:srgbClr val="CCFFFF">
                <a:alpha val="60000"/>
              </a:srgb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64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88640"/>
            <a:ext cx="9166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Worship</a:t>
            </a:r>
            <a:endParaRPr lang="en-GB" sz="5400" dirty="0"/>
          </a:p>
        </p:txBody>
      </p:sp>
      <p:sp>
        <p:nvSpPr>
          <p:cNvPr id="2" name="TextBox 1"/>
          <p:cNvSpPr txBox="1"/>
          <p:nvPr/>
        </p:nvSpPr>
        <p:spPr>
          <a:xfrm>
            <a:off x="351610" y="245602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COMPASSION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282" y="1418295"/>
            <a:ext cx="3477543" cy="2846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214825" y="2456021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6"/>
                </a:solidFill>
              </a:rPr>
              <a:t>CREATIVITY</a:t>
            </a:r>
            <a:endParaRPr lang="en-GB" sz="3600" dirty="0">
              <a:solidFill>
                <a:schemeClr val="accent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7824" y="4581128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C000"/>
                </a:solidFill>
              </a:rPr>
              <a:t>COURAGE</a:t>
            </a:r>
            <a:endParaRPr lang="en-GB" sz="3600" dirty="0">
              <a:solidFill>
                <a:srgbClr val="FFC000"/>
              </a:solidFill>
            </a:endParaRPr>
          </a:p>
        </p:txBody>
      </p:sp>
      <p:pic>
        <p:nvPicPr>
          <p:cNvPr id="6" name="Picture 2" descr="C:\Users\maddie.richardson.VERNHAMDEANPRI.005\AppData\Local\Microsoft\Windows\Temporary Internet Files\Content.IE5\GDUQWLSF\rainbow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198" y="5188028"/>
            <a:ext cx="3691579" cy="184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45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774</TotalTime>
  <Words>215</Words>
  <Application>Microsoft Office PowerPoint</Application>
  <PresentationFormat>On-screen Show (4:3)</PresentationFormat>
  <Paragraphs>63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Comic Sans MS</vt:lpstr>
      <vt:lpstr>Georgia</vt:lpstr>
      <vt:lpstr>Trebuchet MS</vt:lpstr>
      <vt:lpstr>Slipstream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Don’t forget Miss Nicoll has put lots of resources on the school website to!</vt:lpstr>
      <vt:lpstr>PowerPoint Presentation</vt:lpstr>
      <vt:lpstr>PowerPoint Presentation</vt:lpstr>
      <vt:lpstr>PowerPoint Presentation</vt:lpstr>
      <vt:lpstr>PowerPoint Presentation</vt:lpstr>
    </vt:vector>
  </TitlesOfParts>
  <Company>Vernham Dean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Price</dc:creator>
  <cp:lastModifiedBy>Cheryl Hawkings</cp:lastModifiedBy>
  <cp:revision>56</cp:revision>
  <dcterms:created xsi:type="dcterms:W3CDTF">2015-09-02T13:42:58Z</dcterms:created>
  <dcterms:modified xsi:type="dcterms:W3CDTF">2021-01-30T12:54:59Z</dcterms:modified>
</cp:coreProperties>
</file>