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8" r:id="rId3"/>
    <p:sldId id="257" r:id="rId4"/>
    <p:sldId id="260" r:id="rId5"/>
    <p:sldId id="263" r:id="rId6"/>
    <p:sldId id="261" r:id="rId7"/>
    <p:sldId id="262" r:id="rId8"/>
    <p:sldId id="264" r:id="rId9"/>
    <p:sldId id="25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3/1/2020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3/1/2020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3/1/2020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3/1/2020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3/1/2020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3/1/2020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3/1/2020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3/1/2020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3/1/2020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3/1/2020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3/1/2020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3/1/2020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FORGIVENESS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513" y="3758137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151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How does forgiveness link with compassion?</a:t>
            </a:r>
            <a:endParaRPr lang="en-GB" dirty="0"/>
          </a:p>
        </p:txBody>
      </p:sp>
      <p:pic>
        <p:nvPicPr>
          <p:cNvPr id="4" name="Content Placeholder 3" descr="The priest and the world as he sees it: Be human and ...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237" y="4064794"/>
            <a:ext cx="9525" cy="9525"/>
          </a:xfrm>
        </p:spPr>
      </p:pic>
      <p:pic>
        <p:nvPicPr>
          <p:cNvPr id="6" name="Picture 5" descr="5684884058_598f67bae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062" y="2516233"/>
            <a:ext cx="3581400" cy="331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815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this famous clip……….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https://youtu.be/__cM7IFKFDk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75" y="3449410"/>
            <a:ext cx="2762250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159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Would/should/could you be able to forgive?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899" y="1887651"/>
            <a:ext cx="2775789" cy="2775789"/>
          </a:xfrm>
        </p:spPr>
      </p:pic>
    </p:spTree>
    <p:extLst>
      <p:ext uri="{BB962C8B-B14F-4D97-AF65-F5344CB8AC3E}">
        <p14:creationId xmlns:p14="http://schemas.microsoft.com/office/powerpoint/2010/main" val="2971144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Which Rights did Cinderella not get from her step-sisters and step- mother ?</a:t>
            </a:r>
            <a:endParaRPr lang="en-GB" sz="36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680" y="2114344"/>
            <a:ext cx="3011941" cy="4254965"/>
          </a:xfrm>
        </p:spPr>
      </p:pic>
    </p:spTree>
    <p:extLst>
      <p:ext uri="{BB962C8B-B14F-4D97-AF65-F5344CB8AC3E}">
        <p14:creationId xmlns:p14="http://schemas.microsoft.com/office/powerpoint/2010/main" val="13777114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Prayer</a:t>
            </a:r>
            <a:endParaRPr lang="en-GB" dirty="0"/>
          </a:p>
        </p:txBody>
      </p:sp>
      <p:pic>
        <p:nvPicPr>
          <p:cNvPr id="6" name="Content Placeholder 5" descr="The Prayer Hand for Kids (Lord's Prayer) Ministry-To-Children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678" y="2103438"/>
            <a:ext cx="6990643" cy="3932237"/>
          </a:xfrm>
        </p:spPr>
      </p:pic>
    </p:spTree>
    <p:extLst>
      <p:ext uri="{BB962C8B-B14F-4D97-AF65-F5344CB8AC3E}">
        <p14:creationId xmlns:p14="http://schemas.microsoft.com/office/powerpoint/2010/main" val="40642811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6983" y="2510582"/>
            <a:ext cx="10058400" cy="1371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Dear Lord,</a:t>
            </a:r>
            <a:br>
              <a:rPr lang="en-GB" dirty="0" smtClean="0"/>
            </a:br>
            <a:r>
              <a:rPr lang="en-GB" dirty="0" smtClean="0"/>
              <a:t>We thank you that you give us the compassion to forgive others and thank you for forgiving me when I might have made wrong choices.#</a:t>
            </a:r>
            <a:br>
              <a:rPr lang="en-GB" dirty="0" smtClean="0"/>
            </a:br>
            <a:r>
              <a:rPr lang="en-GB" dirty="0" smtClean="0"/>
              <a:t>Amen.</a:t>
            </a:r>
            <a:endParaRPr lang="en-GB" dirty="0"/>
          </a:p>
        </p:txBody>
      </p:sp>
      <p:pic>
        <p:nvPicPr>
          <p:cNvPr id="4" name="Content Placeholder 3" descr="Prayer. Conversations with God | Graphic for our January ...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937" y="443227"/>
            <a:ext cx="2094622" cy="1570967"/>
          </a:xfrm>
        </p:spPr>
      </p:pic>
    </p:spTree>
    <p:extLst>
      <p:ext uri="{BB962C8B-B14F-4D97-AF65-F5344CB8AC3E}">
        <p14:creationId xmlns:p14="http://schemas.microsoft.com/office/powerpoint/2010/main" val="3913484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Colossians 3:12-14</a:t>
            </a:r>
          </a:p>
          <a:p>
            <a:r>
              <a:rPr lang="en-GB" dirty="0"/>
              <a:t>12 As God’s chosen ones, holy and beloved, clothe yourselves with compassion, kindness, humility, meekness, and patience. </a:t>
            </a:r>
            <a:r>
              <a:rPr lang="en-GB" baseline="30000" dirty="0"/>
              <a:t>13</a:t>
            </a:r>
            <a:r>
              <a:rPr lang="en-GB" dirty="0"/>
              <a:t>Bear with one another and, if anyone has a complaint against another, forgive each other; just as the Lord</a:t>
            </a:r>
            <a:r>
              <a:rPr lang="en-GB" baseline="30000" dirty="0"/>
              <a:t>*</a:t>
            </a:r>
            <a:r>
              <a:rPr lang="en-GB" dirty="0"/>
              <a:t> has forgiven you, so you also must forgive. </a:t>
            </a:r>
            <a:r>
              <a:rPr lang="en-GB" baseline="30000" dirty="0"/>
              <a:t>14</a:t>
            </a:r>
            <a:r>
              <a:rPr lang="en-GB" dirty="0"/>
              <a:t>Above all, clothe yourselves with love, which binds everything together in perfect harmony.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62089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Class Worship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Eys</a:t>
            </a:r>
            <a:r>
              <a:rPr lang="en-GB" dirty="0" smtClean="0"/>
              <a:t>/KS1- Watch the story of the angry bee on You Tube. What is the key message of the story? What would you do? What should the angry bee do?</a:t>
            </a:r>
          </a:p>
          <a:p>
            <a:endParaRPr lang="en-GB" dirty="0"/>
          </a:p>
          <a:p>
            <a:r>
              <a:rPr lang="en-GB" dirty="0" smtClean="0"/>
              <a:t>KS2- Is everything </a:t>
            </a:r>
            <a:r>
              <a:rPr lang="en-GB" dirty="0" err="1" smtClean="0"/>
              <a:t>forgiveable</a:t>
            </a:r>
            <a:r>
              <a:rPr lang="en-GB" dirty="0" smtClean="0"/>
              <a:t>? Talk about different scenarios. Where would you put them on the line and why?</a:t>
            </a:r>
          </a:p>
          <a:p>
            <a:r>
              <a:rPr lang="en-GB" dirty="0" err="1" smtClean="0"/>
              <a:t>Forgiveable</a:t>
            </a:r>
            <a:r>
              <a:rPr lang="en-GB" dirty="0" smtClean="0"/>
              <a:t>                                                                                                     Not </a:t>
            </a:r>
            <a:r>
              <a:rPr lang="en-GB" dirty="0" err="1" smtClean="0"/>
              <a:t>forgiveable</a:t>
            </a:r>
            <a:endParaRPr lang="en-GB" dirty="0" smtClean="0"/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1907177" y="4323806"/>
            <a:ext cx="8020594" cy="130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21318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31</TotalTime>
  <Words>101</Words>
  <Application>Microsoft Office PowerPoint</Application>
  <PresentationFormat>Widescreen</PresentationFormat>
  <Paragraphs>15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Century Gothic</vt:lpstr>
      <vt:lpstr>Garamond</vt:lpstr>
      <vt:lpstr>Savon</vt:lpstr>
      <vt:lpstr>FORGIVENESS</vt:lpstr>
      <vt:lpstr>How does forgiveness link with compassion?</vt:lpstr>
      <vt:lpstr>Watch this famous clip……….</vt:lpstr>
      <vt:lpstr>Would/should/could you be able to forgive?</vt:lpstr>
      <vt:lpstr>Which Rights did Cinderella not get from her step-sisters and step- mother ?</vt:lpstr>
      <vt:lpstr>Prayer</vt:lpstr>
      <vt:lpstr>   Dear Lord, We thank you that you give us the compassion to forgive others and thank you for forgiving me when I might have made wrong choices.# Amen.</vt:lpstr>
      <vt:lpstr>PowerPoint Presentation</vt:lpstr>
      <vt:lpstr>Class Worship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FORGIVENESS</dc:title>
  <dc:creator>Cheryl Hawkings</dc:creator>
  <cp:lastModifiedBy>Cheryl Hawkings</cp:lastModifiedBy>
  <cp:revision>5</cp:revision>
  <dcterms:created xsi:type="dcterms:W3CDTF">2020-03-01T22:11:36Z</dcterms:created>
  <dcterms:modified xsi:type="dcterms:W3CDTF">2020-03-01T22:43:26Z</dcterms:modified>
</cp:coreProperties>
</file>