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3" r:id="rId5"/>
    <p:sldId id="266" r:id="rId6"/>
    <p:sldId id="259" r:id="rId7"/>
    <p:sldId id="260" r:id="rId8"/>
    <p:sldId id="264" r:id="rId9"/>
    <p:sldId id="261" r:id="rId10"/>
    <p:sldId id="262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59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77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39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15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45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69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57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52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028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574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856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B8A45-BFD6-489D-833B-7DAFF8577C17}" type="datetimeFigureOut">
              <a:rPr lang="en-GB" smtClean="0"/>
              <a:t>29/04/2019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CF22D-FCE8-4695-8961-746A555CF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64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Compassion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7" name="Picture 3" descr="C:\Users\Vernham\AppData\Local\Microsoft\Windows\Temporary Internet Files\Content.IE5\80VC71IG\compassion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56992"/>
            <a:ext cx="1840319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05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Joyful, Joyful</a:t>
            </a:r>
            <a:endParaRPr lang="en-GB" dirty="0"/>
          </a:p>
        </p:txBody>
      </p:sp>
      <p:pic>
        <p:nvPicPr>
          <p:cNvPr id="3074" name="Picture 2" descr="C:\Users\Vernham\AppData\Local\Microsoft\Windows\Temporary Internet Files\Content.IE5\TK2MQQSG\compassio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40968"/>
            <a:ext cx="2885306" cy="289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151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words do you think of?</a:t>
            </a:r>
            <a:endParaRPr lang="en-GB" dirty="0"/>
          </a:p>
        </p:txBody>
      </p:sp>
      <p:pic>
        <p:nvPicPr>
          <p:cNvPr id="2050" name="Picture 2" descr="C:\Users\Vernham\AppData\Local\Microsoft\Windows\Temporary Internet Files\Content.IE5\80VC71IG\Compassion02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946" y="1600200"/>
            <a:ext cx="607810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755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Vernham\AppData\Local\Microsoft\Windows\Temporary Internet Files\Content.IE5\4J2QTVXP\word-cloud-936542_960_7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632"/>
            <a:ext cx="655272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053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</a:t>
            </a:r>
            <a:r>
              <a:rPr lang="en-GB" dirty="0" smtClean="0"/>
              <a:t>= Caring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</a:t>
            </a:r>
            <a:r>
              <a:rPr lang="en-GB" dirty="0" smtClean="0"/>
              <a:t>=Offering help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M</a:t>
            </a:r>
            <a:r>
              <a:rPr lang="en-GB" dirty="0" smtClean="0"/>
              <a:t>=Making a difference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P</a:t>
            </a:r>
            <a:r>
              <a:rPr lang="en-GB" dirty="0" smtClean="0"/>
              <a:t>=Putting others first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</a:t>
            </a:r>
            <a:r>
              <a:rPr lang="en-GB" dirty="0" smtClean="0"/>
              <a:t>=Always listening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S</a:t>
            </a:r>
            <a:r>
              <a:rPr lang="en-GB" dirty="0" smtClean="0"/>
              <a:t>=Sensitive to others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S</a:t>
            </a:r>
            <a:r>
              <a:rPr lang="en-GB" dirty="0" smtClean="0"/>
              <a:t>=Serving others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I</a:t>
            </a:r>
            <a:r>
              <a:rPr lang="en-GB" dirty="0" smtClean="0"/>
              <a:t>=Interested in others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</a:t>
            </a:r>
            <a:r>
              <a:rPr lang="en-GB" dirty="0" smtClean="0"/>
              <a:t>=Offering care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N</a:t>
            </a:r>
            <a:r>
              <a:rPr lang="en-GB" dirty="0" smtClean="0"/>
              <a:t>=Noticing a need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3894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Compassion important?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9" name="Picture 3" descr="C:\Users\Vernham\AppData\Local\Microsoft\Windows\Temporary Internet Files\Content.IE5\80VC71IG\14244064019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72816"/>
            <a:ext cx="4725144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549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Can you think of any situation in the world at the moment where compassion would support people in need?</a:t>
            </a:r>
            <a:endParaRPr lang="en-GB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060848"/>
            <a:ext cx="3138054" cy="208823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920" y="2060848"/>
            <a:ext cx="3899764" cy="20756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369" y="4437112"/>
            <a:ext cx="3419408" cy="205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59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Vernham\AppData\Local\Microsoft\Windows\Temporary Internet Files\Content.IE5\80VC71IG\compassion-ac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608269" cy="392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224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Elisha and the Widow in Need </a:t>
            </a:r>
            <a:br>
              <a:rPr lang="en-GB" b="1" dirty="0" smtClean="0"/>
            </a:br>
            <a:r>
              <a:rPr lang="en-GB" b="1" dirty="0" smtClean="0"/>
              <a:t>(2 Kings 4:1-7)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132856"/>
            <a:ext cx="3218533" cy="3147640"/>
          </a:xfrm>
        </p:spPr>
      </p:pic>
    </p:spTree>
    <p:extLst>
      <p:ext uri="{BB962C8B-B14F-4D97-AF65-F5344CB8AC3E}">
        <p14:creationId xmlns:p14="http://schemas.microsoft.com/office/powerpoint/2010/main" val="2881183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Every time you decide to be compassionate or not, you change the world a little bit. And you change yourself into a better human being.</a:t>
            </a:r>
          </a:p>
          <a:p>
            <a:r>
              <a:rPr lang="en-GB" i="1" dirty="0" smtClean="0"/>
              <a:t>“Little drops of water make the mighty ocean.”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933056"/>
            <a:ext cx="3535139" cy="198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82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for reflection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effectLst/>
              </a:rPr>
              <a:t>Dear God, please help me to notice when people are hurting and show me how to share Your love with them. Amen.</a:t>
            </a:r>
            <a:endParaRPr lang="en-GB" dirty="0"/>
          </a:p>
        </p:txBody>
      </p:sp>
      <p:pic>
        <p:nvPicPr>
          <p:cNvPr id="8194" name="Picture 2" descr="C:\Users\Vernham\AppData\Local\Microsoft\Windows\Temporary Internet Files\Content.IE5\TK2MQQSG\2741759137_5660c35764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45024"/>
            <a:ext cx="2959877" cy="221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027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135</Words>
  <Application>Microsoft Office PowerPoint</Application>
  <PresentationFormat>On-screen Show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Compassion</vt:lpstr>
      <vt:lpstr>Music</vt:lpstr>
      <vt:lpstr>What words do you think of?</vt:lpstr>
      <vt:lpstr>PowerPoint Presentation</vt:lpstr>
      <vt:lpstr>PowerPoint Presentation</vt:lpstr>
      <vt:lpstr>Why is Compassion important?</vt:lpstr>
      <vt:lpstr>Can you think of any situation in the world at the moment where compassion would support people in need?</vt:lpstr>
      <vt:lpstr>PowerPoint Presentation</vt:lpstr>
      <vt:lpstr>Elisha and the Widow in Need  (2 Kings 4:1-7)</vt:lpstr>
      <vt:lpstr>PowerPoint Presentation</vt:lpstr>
      <vt:lpstr>Time for reflection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Compassion</dc:title>
  <dc:creator>Vernham Dean Local User</dc:creator>
  <cp:lastModifiedBy>Cheryl Hawkings</cp:lastModifiedBy>
  <cp:revision>5</cp:revision>
  <dcterms:created xsi:type="dcterms:W3CDTF">2019-04-27T18:55:06Z</dcterms:created>
  <dcterms:modified xsi:type="dcterms:W3CDTF">2019-04-29T07:46:12Z</dcterms:modified>
</cp:coreProperties>
</file>