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65" r:id="rId6"/>
    <p:sldId id="261" r:id="rId7"/>
    <p:sldId id="262"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3/9/2020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Spirituality</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descr="Cross &amp; Sky Christian Wallpaper Background a GIMP edit of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3313" y="359228"/>
            <a:ext cx="4376057" cy="3282043"/>
          </a:xfrm>
          <a:prstGeom prst="rect">
            <a:avLst/>
          </a:prstGeom>
        </p:spPr>
      </p:pic>
    </p:spTree>
    <p:extLst>
      <p:ext uri="{BB962C8B-B14F-4D97-AF65-F5344CB8AC3E}">
        <p14:creationId xmlns:p14="http://schemas.microsoft.com/office/powerpoint/2010/main" val="3739078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Beauty is in the eye of the beholder</a:t>
            </a:r>
            <a:r>
              <a:rPr lang="en-GB" dirty="0" smtClean="0"/>
              <a:t>……….</a:t>
            </a:r>
            <a:br>
              <a:rPr lang="en-GB" dirty="0" smtClean="0"/>
            </a:br>
            <a:r>
              <a:rPr lang="en-GB" dirty="0"/>
              <a:t/>
            </a:r>
            <a:br>
              <a:rPr lang="en-GB" dirty="0"/>
            </a:br>
            <a:r>
              <a:rPr lang="en-GB" dirty="0" smtClean="0"/>
              <a:t>What does that mean?</a:t>
            </a:r>
            <a:r>
              <a:rPr lang="en-GB" dirty="0"/>
              <a:t/>
            </a:r>
            <a:br>
              <a:rPr lang="en-GB" dirty="0"/>
            </a:br>
            <a:endParaRPr lang="en-GB" dirty="0"/>
          </a:p>
        </p:txBody>
      </p:sp>
      <p:pic>
        <p:nvPicPr>
          <p:cNvPr id="7" name="Picture 6" descr="File:Rankin house window.JPG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4618" y="2866504"/>
            <a:ext cx="3727266" cy="2795451"/>
          </a:xfrm>
          <a:prstGeom prst="rect">
            <a:avLst/>
          </a:prstGeom>
        </p:spPr>
      </p:pic>
      <p:sp>
        <p:nvSpPr>
          <p:cNvPr id="3" name="Content Placeholder 2"/>
          <p:cNvSpPr>
            <a:spLocks noGrp="1"/>
          </p:cNvSpPr>
          <p:nvPr>
            <p:ph idx="1"/>
          </p:nvPr>
        </p:nvSpPr>
        <p:spPr>
          <a:xfrm>
            <a:off x="2719841" y="1905000"/>
            <a:ext cx="8915400" cy="3777622"/>
          </a:xfrm>
        </p:spPr>
        <p:txBody>
          <a:bodyPr/>
          <a:lstStyle/>
          <a:p>
            <a:pPr marL="0" indent="0">
              <a:buNone/>
            </a:pPr>
            <a:endParaRPr lang="en-GB" dirty="0"/>
          </a:p>
        </p:txBody>
      </p:sp>
    </p:spTree>
    <p:extLst>
      <p:ext uri="{BB962C8B-B14F-4D97-AF65-F5344CB8AC3E}">
        <p14:creationId xmlns:p14="http://schemas.microsoft.com/office/powerpoint/2010/main" val="2070222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GB" sz="2800" dirty="0" smtClean="0"/>
              <a:t>Which window would you choose to look out on?</a:t>
            </a:r>
            <a:br>
              <a:rPr lang="en-GB" sz="2800" dirty="0" smtClean="0"/>
            </a:br>
            <a:r>
              <a:rPr lang="en-GB" sz="2800" dirty="0" smtClean="0"/>
              <a:t>Which would you choose?-Why?</a:t>
            </a:r>
            <a:endParaRPr lang="en-GB" sz="2800" dirty="0"/>
          </a:p>
        </p:txBody>
      </p:sp>
      <p:sp>
        <p:nvSpPr>
          <p:cNvPr id="7" name="Text Placeholder 6"/>
          <p:cNvSpPr>
            <a:spLocks noGrp="1"/>
          </p:cNvSpPr>
          <p:nvPr>
            <p:ph type="body" idx="1"/>
          </p:nvPr>
        </p:nvSpPr>
        <p:spPr/>
        <p:txBody>
          <a:bodyPr/>
          <a:lstStyle/>
          <a:p>
            <a:r>
              <a:rPr lang="en-GB" dirty="0" smtClean="0"/>
              <a:t>Window 1</a:t>
            </a:r>
            <a:endParaRPr lang="en-GB" dirty="0"/>
          </a:p>
        </p:txBody>
      </p:sp>
      <p:pic>
        <p:nvPicPr>
          <p:cNvPr id="11" name="Content Placeholder 10" descr="Beautiful Landscapes of Norway by Ole Henrik Skjelstad ..."/>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399905" y="2886435"/>
            <a:ext cx="5718955" cy="3684826"/>
          </a:xfrm>
        </p:spPr>
      </p:pic>
      <p:sp>
        <p:nvSpPr>
          <p:cNvPr id="9" name="Text Placeholder 8"/>
          <p:cNvSpPr>
            <a:spLocks noGrp="1"/>
          </p:cNvSpPr>
          <p:nvPr>
            <p:ph type="body" sz="quarter" idx="3"/>
          </p:nvPr>
        </p:nvSpPr>
        <p:spPr/>
        <p:txBody>
          <a:bodyPr/>
          <a:lstStyle/>
          <a:p>
            <a:endParaRPr lang="en-GB" dirty="0"/>
          </a:p>
        </p:txBody>
      </p:sp>
      <p:pic>
        <p:nvPicPr>
          <p:cNvPr id="12" name="Content Placeholder 11" descr="पुणेरी मिसळ: Wanderlust."/>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9332119" y="4217987"/>
            <a:ext cx="9525" cy="9525"/>
          </a:xfrm>
        </p:spPr>
      </p:pic>
    </p:spTree>
    <p:extLst>
      <p:ext uri="{BB962C8B-B14F-4D97-AF65-F5344CB8AC3E}">
        <p14:creationId xmlns:p14="http://schemas.microsoft.com/office/powerpoint/2010/main" val="3701023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Window 2</a:t>
            </a:r>
          </a:p>
          <a:p>
            <a:endParaRPr lang="en-GB" dirty="0"/>
          </a:p>
        </p:txBody>
      </p:sp>
      <p:pic>
        <p:nvPicPr>
          <p:cNvPr id="4" name="Picture 3" descr="File:Europe valley by Iakov Kalinin.jpg - Wikimedia Common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8646" y="2768138"/>
            <a:ext cx="5469335" cy="3649287"/>
          </a:xfrm>
          <a:prstGeom prst="rect">
            <a:avLst/>
          </a:prstGeom>
        </p:spPr>
      </p:pic>
    </p:spTree>
    <p:extLst>
      <p:ext uri="{BB962C8B-B14F-4D97-AF65-F5344CB8AC3E}">
        <p14:creationId xmlns:p14="http://schemas.microsoft.com/office/powerpoint/2010/main" val="3692791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The saying "Beauty is in the eyes of the beholder," goes to say that defining beauty can be tough. However, God's words can lead us to discover what our individual meaning of beauty truly is and should be; that is deter from looking at physical appearance for God looks at the heart in all people and things</a:t>
            </a:r>
            <a:r>
              <a:rPr lang="en-GB" dirty="0" smtClean="0"/>
              <a:t>.</a:t>
            </a:r>
          </a:p>
          <a:p>
            <a:r>
              <a:rPr lang="en-GB" b="1" dirty="0"/>
              <a:t>1 Peter </a:t>
            </a:r>
            <a:r>
              <a:rPr lang="en-GB" b="1" dirty="0" smtClean="0"/>
              <a:t>3:3-4</a:t>
            </a:r>
          </a:p>
          <a:p>
            <a:r>
              <a:rPr lang="en-GB" b="1" dirty="0"/>
              <a:t>3</a:t>
            </a:r>
            <a:r>
              <a:rPr lang="en-GB" dirty="0"/>
              <a:t> Your beauty should not come from outward adornment, such as elaborate hairstyles and the wearing of gold </a:t>
            </a:r>
            <a:r>
              <a:rPr lang="en-GB" dirty="0" err="1"/>
              <a:t>jewelry</a:t>
            </a:r>
            <a:r>
              <a:rPr lang="en-GB" dirty="0"/>
              <a:t> or fine clothes. </a:t>
            </a:r>
          </a:p>
          <a:p>
            <a:r>
              <a:rPr lang="en-GB" b="1" dirty="0"/>
              <a:t>4</a:t>
            </a:r>
            <a:r>
              <a:rPr lang="en-GB" dirty="0"/>
              <a:t> Rather, it should be that of your inner self, the unfading beauty of a gentle and quiet spirit, which is of great worth in God’s sight. </a:t>
            </a:r>
          </a:p>
          <a:p>
            <a:endParaRPr lang="en-GB" dirty="0"/>
          </a:p>
        </p:txBody>
      </p:sp>
    </p:spTree>
    <p:extLst>
      <p:ext uri="{BB962C8B-B14F-4D97-AF65-F5344CB8AC3E}">
        <p14:creationId xmlns:p14="http://schemas.microsoft.com/office/powerpoint/2010/main" val="1810380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How does this clip link to </a:t>
            </a:r>
            <a:r>
              <a:rPr lang="en-GB" dirty="0" smtClean="0"/>
              <a:t>spirituality?</a:t>
            </a:r>
            <a:endParaRPr lang="en-GB" dirty="0"/>
          </a:p>
        </p:txBody>
      </p:sp>
      <p:pic>
        <p:nvPicPr>
          <p:cNvPr id="6" name="Content Placeholder 5" descr="5 Steps To Improve Your Spiritual Health - In5D Esoteric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26529" y="2133600"/>
            <a:ext cx="5640767" cy="3778250"/>
          </a:xfrm>
        </p:spPr>
      </p:pic>
    </p:spTree>
    <p:extLst>
      <p:ext uri="{BB962C8B-B14F-4D97-AF65-F5344CB8AC3E}">
        <p14:creationId xmlns:p14="http://schemas.microsoft.com/office/powerpoint/2010/main" val="1870595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Prayer</a:t>
            </a:r>
            <a:endParaRPr lang="en-GB" dirty="0"/>
          </a:p>
        </p:txBody>
      </p:sp>
      <p:pic>
        <p:nvPicPr>
          <p:cNvPr id="4" name="Content Placeholder 3" descr="The Prayer Hand for Kids (Lord's Prayer) Ministry-To-Children"/>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88469" y="2133600"/>
            <a:ext cx="6716888" cy="3778250"/>
          </a:xfrm>
        </p:spPr>
      </p:pic>
    </p:spTree>
    <p:extLst>
      <p:ext uri="{BB962C8B-B14F-4D97-AF65-F5344CB8AC3E}">
        <p14:creationId xmlns:p14="http://schemas.microsoft.com/office/powerpoint/2010/main" val="1833557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Dear Lord,</a:t>
            </a:r>
          </a:p>
          <a:p>
            <a:endParaRPr lang="en-GB" dirty="0"/>
          </a:p>
          <a:p>
            <a:r>
              <a:rPr lang="en-GB" dirty="0" smtClean="0"/>
              <a:t>Help us to appreciate all beauty. The beauty around us and the beauty that we all have within us</a:t>
            </a:r>
            <a:r>
              <a:rPr lang="en-GB" smtClean="0"/>
              <a:t>. </a:t>
            </a:r>
            <a:endParaRPr lang="en-GB" dirty="0"/>
          </a:p>
          <a:p>
            <a:r>
              <a:rPr lang="en-GB" dirty="0" smtClean="0"/>
              <a:t>Amen</a:t>
            </a:r>
            <a:endParaRPr lang="en-GB" dirty="0"/>
          </a:p>
        </p:txBody>
      </p:sp>
      <p:pic>
        <p:nvPicPr>
          <p:cNvPr id="4" name="Content Placeholder 3" descr="Prayer. Conversations with God | Graphic for our January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64575" y="519180"/>
            <a:ext cx="1987665" cy="1490749"/>
          </a:xfrm>
        </p:spPr>
      </p:pic>
    </p:spTree>
    <p:extLst>
      <p:ext uri="{BB962C8B-B14F-4D97-AF65-F5344CB8AC3E}">
        <p14:creationId xmlns:p14="http://schemas.microsoft.com/office/powerpoint/2010/main" val="247854501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193</TotalTime>
  <Words>195</Words>
  <Application>Microsoft Office PowerPoint</Application>
  <PresentationFormat>Widescreen</PresentationFormat>
  <Paragraphs>15</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Wingdings 3</vt:lpstr>
      <vt:lpstr>Wisp</vt:lpstr>
      <vt:lpstr>Spirituality</vt:lpstr>
      <vt:lpstr>Beauty is in the eye of the beholder……….  What does that mean? </vt:lpstr>
      <vt:lpstr>Which window would you choose to look out on? Which would you choose?-Why?</vt:lpstr>
      <vt:lpstr>PowerPoint Presentation</vt:lpstr>
      <vt:lpstr>PowerPoint Presentation</vt:lpstr>
      <vt:lpstr>How does this clip link to spirituality?</vt:lpstr>
      <vt:lpstr>Prayer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Spirituality</dc:title>
  <dc:creator>Cheryl Hawkings</dc:creator>
  <cp:lastModifiedBy>Cheryl Hawkings</cp:lastModifiedBy>
  <cp:revision>11</cp:revision>
  <dcterms:created xsi:type="dcterms:W3CDTF">2020-03-03T13:37:21Z</dcterms:created>
  <dcterms:modified xsi:type="dcterms:W3CDTF">2020-03-09T12:18:31Z</dcterms:modified>
</cp:coreProperties>
</file>