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sldIdLst>
    <p:sldId id="265" r:id="rId2"/>
    <p:sldId id="267" r:id="rId3"/>
    <p:sldId id="256" r:id="rId4"/>
    <p:sldId id="257" r:id="rId5"/>
    <p:sldId id="258" r:id="rId6"/>
    <p:sldId id="260" r:id="rId7"/>
    <p:sldId id="261" r:id="rId8"/>
    <p:sldId id="271" r:id="rId9"/>
    <p:sldId id="272" r:id="rId10"/>
    <p:sldId id="270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EABF4-E8FC-4C78-B914-FCA6FDD3108B}" type="datetimeFigureOut">
              <a:rPr lang="en-GB" smtClean="0"/>
              <a:t>16/10/2021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B43AD4-2FFD-4A57-9D17-A99C42607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588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12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1551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401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JePCzTaQo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1" y="188640"/>
            <a:ext cx="9166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Worship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47528" y="2313747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COMPASSION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283" y="1418295"/>
            <a:ext cx="3477543" cy="2846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824192" y="231374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CREATIVITY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11824" y="4581129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</a:rPr>
              <a:t>COURAGE</a:t>
            </a:r>
          </a:p>
        </p:txBody>
      </p:sp>
      <p:pic>
        <p:nvPicPr>
          <p:cNvPr id="6" name="Picture 2" descr="C:\Users\maddie.richardson.VERNHAMDEANPRI.005\AppData\Local\Microsoft\Windows\Temporary Internet Files\Content.IE5\GDUQWLSF\rainbow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199" y="5188028"/>
            <a:ext cx="3691579" cy="184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81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/>
            <a:endParaRPr lang="en-GB" dirty="0"/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1252029" y="13063"/>
            <a:ext cx="9490019" cy="6957391"/>
            <a:chOff x="19" y="119"/>
            <a:chExt cx="5812" cy="3965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9" y="119"/>
              <a:ext cx="5758" cy="3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" y="119"/>
              <a:ext cx="5748" cy="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14" y="299"/>
              <a:ext cx="1351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Candle Prayer</a:t>
              </a:r>
              <a:endParaRPr lang="en-US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1697" y="29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314" y="553"/>
              <a:ext cx="1383" cy="1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314" y="688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314" y="1079"/>
              <a:ext cx="158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Heavenly Father</a:t>
              </a:r>
              <a:endParaRPr lang="en-US" altLang="en-US" dirty="0"/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1936" y="107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314" y="1470"/>
              <a:ext cx="24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We </a:t>
              </a:r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light these candles </a:t>
              </a:r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to</a:t>
              </a:r>
              <a:endParaRPr lang="en-US" altLang="en-US" dirty="0"/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19" y="708"/>
              <a:ext cx="1917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     </a:t>
              </a:r>
              <a:endParaRPr lang="en-US" altLang="en-US" dirty="0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4756" y="1470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314" y="1761"/>
              <a:ext cx="224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remind us that You are</a:t>
              </a:r>
              <a:endParaRPr lang="en-US" altLang="en-US" dirty="0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068" y="1168"/>
              <a:ext cx="1414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</a:t>
              </a:r>
              <a:endParaRPr lang="en-US" altLang="en-US" dirty="0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2846" y="1761"/>
              <a:ext cx="2227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        </a:t>
              </a:r>
              <a:endParaRPr lang="en-US" altLang="en-US" dirty="0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5116" y="176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314" y="2053"/>
              <a:ext cx="213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the light of the world.</a:t>
              </a:r>
              <a:endParaRPr lang="en-US" altLang="en-US" dirty="0"/>
            </a:p>
          </p:txBody>
        </p:sp>
        <p:sp>
          <p:nvSpPr>
            <p:cNvPr id="20" name="Rectangle 20"/>
            <p:cNvSpPr>
              <a:spLocks noChangeArrowheads="1"/>
            </p:cNvSpPr>
            <p:nvPr/>
          </p:nvSpPr>
          <p:spPr bwMode="auto">
            <a:xfrm>
              <a:off x="2483" y="2053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314" y="2345"/>
              <a:ext cx="228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We come together now</a:t>
              </a:r>
              <a:endParaRPr lang="en-US" altLang="en-US" dirty="0"/>
            </a:p>
          </p:txBody>
        </p:sp>
        <p:sp>
          <p:nvSpPr>
            <p:cNvPr id="22" name="Rectangle 22"/>
            <p:cNvSpPr>
              <a:spLocks noChangeArrowheads="1"/>
            </p:cNvSpPr>
            <p:nvPr/>
          </p:nvSpPr>
          <p:spPr bwMode="auto">
            <a:xfrm>
              <a:off x="2654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2708" y="2345"/>
              <a:ext cx="206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to</a:t>
              </a:r>
              <a:endParaRPr lang="en-US" altLang="en-US" dirty="0"/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>
              <a:off x="2919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5" name="Rectangle 25"/>
            <p:cNvSpPr>
              <a:spLocks noChangeArrowheads="1"/>
            </p:cNvSpPr>
            <p:nvPr/>
          </p:nvSpPr>
          <p:spPr bwMode="auto">
            <a:xfrm>
              <a:off x="2973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3027" y="2345"/>
              <a:ext cx="2015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                                     </a:t>
              </a:r>
              <a:endParaRPr lang="en-US" altLang="en-US"/>
            </a:p>
          </p:txBody>
        </p:sp>
        <p:sp>
          <p:nvSpPr>
            <p:cNvPr id="27" name="Rectangle 27"/>
            <p:cNvSpPr>
              <a:spLocks noChangeArrowheads="1"/>
            </p:cNvSpPr>
            <p:nvPr/>
          </p:nvSpPr>
          <p:spPr bwMode="auto">
            <a:xfrm>
              <a:off x="314" y="2637"/>
              <a:ext cx="177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pray and to praise</a:t>
              </a:r>
              <a:endParaRPr lang="en-US" altLang="en-US" dirty="0"/>
            </a:p>
          </p:txBody>
        </p:sp>
        <p:sp>
          <p:nvSpPr>
            <p:cNvPr id="28" name="Rectangle 28"/>
            <p:cNvSpPr>
              <a:spLocks noChangeArrowheads="1"/>
            </p:cNvSpPr>
            <p:nvPr/>
          </p:nvSpPr>
          <p:spPr bwMode="auto">
            <a:xfrm>
              <a:off x="2233" y="2637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9" name="Rectangle 29"/>
            <p:cNvSpPr>
              <a:spLocks noChangeArrowheads="1"/>
            </p:cNvSpPr>
            <p:nvPr/>
          </p:nvSpPr>
          <p:spPr bwMode="auto">
            <a:xfrm>
              <a:off x="2131" y="2644"/>
              <a:ext cx="62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and to</a:t>
              </a:r>
              <a:endParaRPr lang="en-US" altLang="en-US" dirty="0"/>
            </a:p>
          </p:txBody>
        </p:sp>
        <p:sp>
          <p:nvSpPr>
            <p:cNvPr id="30" name="Rectangle 30"/>
            <p:cNvSpPr>
              <a:spLocks noChangeArrowheads="1"/>
            </p:cNvSpPr>
            <p:nvPr/>
          </p:nvSpPr>
          <p:spPr bwMode="auto">
            <a:xfrm>
              <a:off x="2927" y="2637"/>
              <a:ext cx="180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</a:t>
              </a:r>
              <a:endParaRPr lang="en-US" altLang="en-US" dirty="0"/>
            </a:p>
          </p:txBody>
        </p:sp>
        <p:sp>
          <p:nvSpPr>
            <p:cNvPr id="31" name="Rectangle 31"/>
            <p:cNvSpPr>
              <a:spLocks noChangeArrowheads="1"/>
            </p:cNvSpPr>
            <p:nvPr/>
          </p:nvSpPr>
          <p:spPr bwMode="auto">
            <a:xfrm>
              <a:off x="4765" y="2637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24" name="Rectangle 32"/>
            <p:cNvSpPr>
              <a:spLocks noChangeArrowheads="1"/>
            </p:cNvSpPr>
            <p:nvPr/>
          </p:nvSpPr>
          <p:spPr bwMode="auto">
            <a:xfrm>
              <a:off x="314" y="2929"/>
              <a:ext cx="1956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remove all darkness</a:t>
              </a:r>
              <a:endParaRPr lang="en-US" altLang="en-US" dirty="0"/>
            </a:p>
          </p:txBody>
        </p:sp>
        <p:sp>
          <p:nvSpPr>
            <p:cNvPr id="1025" name="Rectangle 33"/>
            <p:cNvSpPr>
              <a:spLocks noChangeArrowheads="1"/>
            </p:cNvSpPr>
            <p:nvPr/>
          </p:nvSpPr>
          <p:spPr bwMode="auto">
            <a:xfrm>
              <a:off x="2305" y="292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27" name="Rectangle 34"/>
            <p:cNvSpPr>
              <a:spLocks noChangeArrowheads="1"/>
            </p:cNvSpPr>
            <p:nvPr/>
          </p:nvSpPr>
          <p:spPr bwMode="auto">
            <a:xfrm>
              <a:off x="2359" y="2929"/>
              <a:ext cx="15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  </a:t>
              </a:r>
              <a:endParaRPr lang="en-US" altLang="en-US"/>
            </a:p>
          </p:txBody>
        </p:sp>
        <p:sp>
          <p:nvSpPr>
            <p:cNvPr id="1030" name="Rectangle 36"/>
            <p:cNvSpPr>
              <a:spLocks noChangeArrowheads="1"/>
            </p:cNvSpPr>
            <p:nvPr/>
          </p:nvSpPr>
          <p:spPr bwMode="auto">
            <a:xfrm>
              <a:off x="4954" y="292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1" name="Rectangle 37"/>
            <p:cNvSpPr>
              <a:spLocks noChangeArrowheads="1"/>
            </p:cNvSpPr>
            <p:nvPr/>
          </p:nvSpPr>
          <p:spPr bwMode="auto">
            <a:xfrm>
              <a:off x="314" y="3221"/>
              <a:ext cx="86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from our</a:t>
              </a:r>
              <a:endParaRPr lang="en-US" altLang="en-US"/>
            </a:p>
          </p:txBody>
        </p:sp>
        <p:sp>
          <p:nvSpPr>
            <p:cNvPr id="1032" name="Rectangle 38"/>
            <p:cNvSpPr>
              <a:spLocks noChangeArrowheads="1"/>
            </p:cNvSpPr>
            <p:nvPr/>
          </p:nvSpPr>
          <p:spPr bwMode="auto">
            <a:xfrm>
              <a:off x="1194" y="322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3" name="Rectangle 39"/>
            <p:cNvSpPr>
              <a:spLocks noChangeArrowheads="1"/>
            </p:cNvSpPr>
            <p:nvPr/>
          </p:nvSpPr>
          <p:spPr bwMode="auto">
            <a:xfrm>
              <a:off x="1248" y="3221"/>
              <a:ext cx="180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hearts and minds. </a:t>
              </a:r>
              <a:endParaRPr lang="en-US" altLang="en-US"/>
            </a:p>
          </p:txBody>
        </p:sp>
        <p:sp>
          <p:nvSpPr>
            <p:cNvPr id="1034" name="Rectangle 40"/>
            <p:cNvSpPr>
              <a:spLocks noChangeArrowheads="1"/>
            </p:cNvSpPr>
            <p:nvPr/>
          </p:nvSpPr>
          <p:spPr bwMode="auto">
            <a:xfrm>
              <a:off x="3084" y="322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5" name="Rectangle 41"/>
            <p:cNvSpPr>
              <a:spLocks noChangeArrowheads="1"/>
            </p:cNvSpPr>
            <p:nvPr/>
          </p:nvSpPr>
          <p:spPr bwMode="auto">
            <a:xfrm>
              <a:off x="314" y="3512"/>
              <a:ext cx="57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Amen</a:t>
              </a:r>
              <a:endParaRPr lang="en-US" altLang="en-US"/>
            </a:p>
          </p:txBody>
        </p:sp>
        <p:sp>
          <p:nvSpPr>
            <p:cNvPr id="1036" name="Rectangle 42"/>
            <p:cNvSpPr>
              <a:spLocks noChangeArrowheads="1"/>
            </p:cNvSpPr>
            <p:nvPr/>
          </p:nvSpPr>
          <p:spPr bwMode="auto">
            <a:xfrm>
              <a:off x="903" y="3512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856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Worship </a:t>
            </a:r>
            <a:r>
              <a:rPr lang="en-GB" dirty="0" smtClean="0"/>
              <a:t>18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October 2021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Hope</a:t>
            </a:r>
            <a:endParaRPr lang="en-GB" sz="6000" dirty="0"/>
          </a:p>
        </p:txBody>
      </p:sp>
      <p:pic>
        <p:nvPicPr>
          <p:cNvPr id="4" name="Picture 3" descr="Hope - Highway Sign imag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243" y="0"/>
            <a:ext cx="3611316" cy="240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063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99" y="2252029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GB" sz="4400" dirty="0"/>
              <a:t>Leader </a:t>
            </a:r>
            <a:r>
              <a:rPr lang="en-GB" sz="4400" dirty="0" smtClean="0"/>
              <a:t>– The Lord is here.</a:t>
            </a:r>
            <a:endParaRPr lang="en-GB" sz="4400" dirty="0" smtClean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 smtClean="0"/>
              <a:t>Response </a:t>
            </a:r>
            <a:r>
              <a:rPr lang="en-GB" sz="4400" dirty="0"/>
              <a:t>– </a:t>
            </a:r>
            <a:r>
              <a:rPr lang="en-GB" sz="4400" dirty="0" smtClean="0"/>
              <a:t>His spirit is with us.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934748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Spirituality-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Why </a:t>
            </a:r>
            <a:r>
              <a:rPr lang="en-GB" dirty="0"/>
              <a:t>it is important to have hope when we are faced with challenges? </a:t>
            </a:r>
          </a:p>
          <a:p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Joshua 1:9 ‘Remember that I have commanded you to be determined and confident! Do not be afraid or discouraged, for I, the Lord your God, am with you wherever you go.” 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 smtClean="0"/>
              <a:t>Use the mirror to reflect upon what this means………….       </a:t>
            </a:r>
            <a:endParaRPr lang="en-GB" dirty="0" smtClean="0"/>
          </a:p>
        </p:txBody>
      </p:sp>
      <p:pic>
        <p:nvPicPr>
          <p:cNvPr id="5" name="Picture 4" descr="Download Mirror Image HQ PNG Image | FreePNGIm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889" y="3127022"/>
            <a:ext cx="3431822" cy="343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096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580445" y="3556354"/>
            <a:ext cx="6852355" cy="2816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Read this together:</a:t>
            </a:r>
          </a:p>
          <a:p>
            <a:r>
              <a:rPr lang="en-GB" dirty="0" smtClean="0"/>
              <a:t> ‘Hope is a baton, something to be held onto but also passed on. Hope comes to us… to flow through us.’ If you were passing on the baton of hope through the door what/who would be on the </a:t>
            </a:r>
            <a:r>
              <a:rPr lang="en-GB" dirty="0"/>
              <a:t>o</a:t>
            </a:r>
            <a:r>
              <a:rPr lang="en-GB" dirty="0" smtClean="0"/>
              <a:t>ther side to receive the baton?</a:t>
            </a:r>
          </a:p>
          <a:p>
            <a:endParaRPr lang="en-GB" dirty="0"/>
          </a:p>
        </p:txBody>
      </p:sp>
      <p:pic>
        <p:nvPicPr>
          <p:cNvPr id="9" name="Picture 2" descr="Opening The Spiritual Door | Copyright: V. Elmhirst Original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957" y="645533"/>
            <a:ext cx="1978394" cy="2492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799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 wonder what it means, especially just now? I wonder how hope might flow through you today? </a:t>
            </a:r>
            <a:endParaRPr lang="en-GB" dirty="0" smtClean="0"/>
          </a:p>
          <a:p>
            <a:endParaRPr lang="en-GB" dirty="0"/>
          </a:p>
          <a:p>
            <a:r>
              <a:rPr lang="en-GB" dirty="0"/>
              <a:t>You could say a prayer to ask God to help you to pass on this baton of hope. Would anyone like to say a prayer to pass this hope baton on…………..?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Drug Addiction in Punjab – 3HO SuperHealth | MrSikhNe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225" y="4216048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956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Class worship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you were the person looking out of this window-What would a world full of hope look like on the other side? Talk about and then represent what you would see……………………………..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7945" y="3530247"/>
            <a:ext cx="208597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718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Song- My hope is in </a:t>
            </a:r>
            <a:r>
              <a:rPr lang="en-GB" smtClean="0"/>
              <a:t>the Lord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www.youtube.com/watch?v=tJePCzTaQo4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7573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Leader - We go into the world to walk in God's light, to rejoice in God's love and to reflect God's glory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 </a:t>
            </a:r>
            <a:r>
              <a:rPr lang="en-GB" dirty="0"/>
              <a:t>Response – Amen</a:t>
            </a:r>
            <a:endParaRPr lang="en-GB" dirty="0"/>
          </a:p>
        </p:txBody>
      </p:sp>
      <p:pic>
        <p:nvPicPr>
          <p:cNvPr id="4" name="Picture 3" descr="White Candle · Free Stock Ph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741" y="3702755"/>
            <a:ext cx="3098801" cy="206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368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2"/>
          <a:stretch/>
        </p:blipFill>
        <p:spPr bwMode="auto">
          <a:xfrm>
            <a:off x="1524000" y="0"/>
            <a:ext cx="9144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238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35560" y="1844824"/>
            <a:ext cx="784887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5400" dirty="0">
                <a:latin typeface="Comic Sans MS" pitchFamily="66" charset="0"/>
              </a:rPr>
              <a:t>May the peace of </a:t>
            </a:r>
            <a:endParaRPr lang="en-GB" altLang="en-US" sz="5400" dirty="0" smtClean="0">
              <a:latin typeface="Comic Sans MS" pitchFamily="66" charset="0"/>
            </a:endParaRPr>
          </a:p>
          <a:p>
            <a:pPr algn="ctr"/>
            <a:r>
              <a:rPr lang="en-GB" altLang="en-US" sz="5400" dirty="0" smtClean="0">
                <a:latin typeface="Comic Sans MS" pitchFamily="66" charset="0"/>
              </a:rPr>
              <a:t>The </a:t>
            </a:r>
            <a:r>
              <a:rPr lang="en-GB" altLang="en-US" sz="5400" dirty="0">
                <a:latin typeface="Comic Sans MS" pitchFamily="66" charset="0"/>
              </a:rPr>
              <a:t>Lord be with you always</a:t>
            </a:r>
            <a:br>
              <a:rPr lang="en-GB" altLang="en-US" sz="5400" dirty="0">
                <a:latin typeface="Comic Sans MS" pitchFamily="66" charset="0"/>
              </a:rPr>
            </a:br>
            <a:r>
              <a:rPr lang="en-GB" altLang="en-US" sz="5400" dirty="0">
                <a:latin typeface="Comic Sans MS" pitchFamily="66" charset="0"/>
              </a:rPr>
              <a:t/>
            </a:r>
            <a:br>
              <a:rPr lang="en-GB" altLang="en-US" sz="5400" dirty="0">
                <a:latin typeface="Comic Sans MS" pitchFamily="66" charset="0"/>
              </a:rPr>
            </a:br>
            <a:r>
              <a:rPr lang="en-GB" altLang="en-US" sz="5400" dirty="0">
                <a:latin typeface="Comic Sans MS" pitchFamily="66" charset="0"/>
              </a:rPr>
              <a:t>And also with you</a:t>
            </a:r>
            <a:endParaRPr lang="en-GB" sz="5400" dirty="0"/>
          </a:p>
        </p:txBody>
      </p:sp>
      <p:pic>
        <p:nvPicPr>
          <p:cNvPr id="1026" name="Picture 2" descr="C:\Users\clare.price.VERNHAMDEANPRI\AppData\Local\Microsoft\Windows\Temporary Internet Files\Content.IE5\THZ3ABVA\7977942-a-free-flying-white-dove-with-olive-branch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896" y="280492"/>
            <a:ext cx="1600200" cy="1257300"/>
          </a:xfrm>
          <a:prstGeom prst="rect">
            <a:avLst/>
          </a:prstGeom>
          <a:ln>
            <a:noFill/>
          </a:ln>
          <a:effectLst>
            <a:glow rad="101600">
              <a:srgbClr val="CCFFFF">
                <a:alpha val="60000"/>
              </a:srgb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29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93</TotalTime>
  <Words>351</Words>
  <Application>Microsoft Office PowerPoint</Application>
  <PresentationFormat>Widescreen</PresentationFormat>
  <Paragraphs>68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Comic Sans MS</vt:lpstr>
      <vt:lpstr>Trebuchet MS</vt:lpstr>
      <vt:lpstr>Wingdings 3</vt:lpstr>
      <vt:lpstr>Facet</vt:lpstr>
      <vt:lpstr>PowerPoint Presentation</vt:lpstr>
      <vt:lpstr>PowerPoint Presentation</vt:lpstr>
      <vt:lpstr>Worship 18th October 2021</vt:lpstr>
      <vt:lpstr>PowerPoint Presentation</vt:lpstr>
      <vt:lpstr>Spirituality-</vt:lpstr>
      <vt:lpstr>PowerPoint Presentation</vt:lpstr>
      <vt:lpstr>PowerPoint Presentation</vt:lpstr>
      <vt:lpstr>Class worship</vt:lpstr>
      <vt:lpstr>Song- My hope is in the Lord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Worship 4th October 2021</dc:title>
  <dc:creator>Cheryl Hawkings</dc:creator>
  <cp:lastModifiedBy>Cheryl Hawkings</cp:lastModifiedBy>
  <cp:revision>11</cp:revision>
  <dcterms:created xsi:type="dcterms:W3CDTF">2021-10-03T20:18:56Z</dcterms:created>
  <dcterms:modified xsi:type="dcterms:W3CDTF">2021-10-16T21:54:29Z</dcterms:modified>
</cp:coreProperties>
</file>