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3" r:id="rId8"/>
    <p:sldId id="262"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5" d="100"/>
          <a:sy n="115" d="100"/>
        </p:scale>
        <p:origin x="37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EB712588-04B1-427B-82EE-E8DB90309F08}" type="datetimeFigureOut">
              <a:rPr lang="en-US" dirty="0"/>
              <a:t>9/5/2022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FF9F0C5-380F-41C2-899A-BAC0F0927E16}"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2A54C80-263E-416B-A8E0-580EDEADCBDC}" type="datetimeFigureOut">
              <a:rPr lang="en-US" dirty="0"/>
              <a:t>9/5/2022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19954A3-9DFD-4C44-94BA-B95130A3BA1C}"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C6B4A9-1611-4792-9094-5F34BCA07E0B}" type="datetimeFigureOut">
              <a:rPr lang="en-US" dirty="0"/>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89333C77-0158-454C-844F-B7AB9BD7DAD4}"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9/5/2022</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65" r:id="rId4"/>
    <p:sldLayoutId id="2147483653" r:id="rId5"/>
    <p:sldLayoutId id="2147483654" r:id="rId6"/>
    <p:sldLayoutId id="2147483655" r:id="rId7"/>
    <p:sldLayoutId id="2147483666" r:id="rId8"/>
    <p:sldLayoutId id="2147483657" r:id="rId9"/>
    <p:sldLayoutId id="2147483660" r:id="rId10"/>
    <p:sldLayoutId id="2147483661" r:id="rId11"/>
    <p:sldLayoutId id="2147483662" r:id="rId12"/>
    <p:sldLayoutId id="2147483663" r:id="rId13"/>
    <p:sldLayoutId id="2147483664" r:id="rId14"/>
    <p:sldLayoutId id="2147483667" r:id="rId15"/>
    <p:sldLayoutId id="2147483659"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f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biblegateway.com/passage/?search=Luke+10:30-37" TargetMode="Externa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hyperlink" Target="https://www.biblegateway.com/passage/?search=Hebrews+13:5" TargetMode="External"/><Relationship Id="rId5" Type="http://schemas.openxmlformats.org/officeDocument/2006/relationships/hyperlink" Target="https://www.biblegateway.com/passage/?search=2+Timothy+2:15" TargetMode="External"/><Relationship Id="rId4" Type="http://schemas.openxmlformats.org/officeDocument/2006/relationships/hyperlink" Target="https://www.biblegateway.com/passage/?search=1+Timothy+5:8" TargetMode="Externa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eSgggvXrLvM"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f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Responsibility</a:t>
            </a:r>
            <a:endParaRPr lang="en-GB" dirty="0"/>
          </a:p>
        </p:txBody>
      </p:sp>
      <p:sp>
        <p:nvSpPr>
          <p:cNvPr id="3" name="Subtitle 2"/>
          <p:cNvSpPr>
            <a:spLocks noGrp="1"/>
          </p:cNvSpPr>
          <p:nvPr>
            <p:ph type="subTitle" idx="1"/>
          </p:nvPr>
        </p:nvSpPr>
        <p:spPr/>
        <p:txBody>
          <a:bodyPr/>
          <a:lstStyle/>
          <a:p>
            <a:pPr algn="ctr"/>
            <a:r>
              <a:rPr lang="en-GB" smtClean="0"/>
              <a:t>Song- Our </a:t>
            </a:r>
            <a:r>
              <a:rPr lang="en-GB" dirty="0" smtClean="0"/>
              <a:t>God is a great big God</a:t>
            </a:r>
            <a:endParaRPr lang="en-GB" dirty="0"/>
          </a:p>
        </p:txBody>
      </p:sp>
      <p:pic>
        <p:nvPicPr>
          <p:cNvPr id="5" name="Picture 4" descr="Responsibility - Highway image"/>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390535" y="652474"/>
            <a:ext cx="4021975" cy="2301463"/>
          </a:xfrm>
          <a:prstGeom prst="rect">
            <a:avLst/>
          </a:prstGeom>
        </p:spPr>
      </p:pic>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5336" y="340822"/>
            <a:ext cx="2506379" cy="1762298"/>
          </a:xfrm>
          <a:prstGeom prst="rect">
            <a:avLst/>
          </a:prstGeom>
        </p:spPr>
      </p:pic>
    </p:spTree>
    <p:extLst>
      <p:ext uri="{BB962C8B-B14F-4D97-AF65-F5344CB8AC3E}">
        <p14:creationId xmlns:p14="http://schemas.microsoft.com/office/powerpoint/2010/main" val="7323700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Mrs Hawkings-As </a:t>
            </a:r>
            <a:r>
              <a:rPr lang="en-GB" dirty="0"/>
              <a:t>God’s people we have gathered:</a:t>
            </a:r>
            <a:br>
              <a:rPr lang="en-GB" dirty="0"/>
            </a:br>
            <a:r>
              <a:rPr lang="en-GB" dirty="0" smtClean="0"/>
              <a:t>Children- </a:t>
            </a:r>
            <a:r>
              <a:rPr lang="en-GB" b="1" dirty="0" smtClean="0"/>
              <a:t>let </a:t>
            </a:r>
            <a:r>
              <a:rPr lang="en-GB" b="1" dirty="0"/>
              <a:t>us worship him together.</a:t>
            </a:r>
            <a:r>
              <a:rPr lang="en-GB" dirty="0"/>
              <a:t/>
            </a:r>
            <a:br>
              <a:rPr lang="en-GB" dirty="0"/>
            </a:br>
            <a:endParaRPr lang="en-GB" dirty="0"/>
          </a:p>
        </p:txBody>
      </p:sp>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bwMode="auto">
          <a:xfrm>
            <a:off x="4031672" y="2357271"/>
            <a:ext cx="2601883" cy="39099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28762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New beginnings, new responsibilities?</a:t>
            </a:r>
            <a:endParaRPr lang="en-GB" dirty="0"/>
          </a:p>
        </p:txBody>
      </p:sp>
      <p:sp>
        <p:nvSpPr>
          <p:cNvPr id="3" name="Content Placeholder 2"/>
          <p:cNvSpPr>
            <a:spLocks noGrp="1"/>
          </p:cNvSpPr>
          <p:nvPr>
            <p:ph idx="1"/>
          </p:nvPr>
        </p:nvSpPr>
        <p:spPr/>
        <p:txBody>
          <a:bodyPr/>
          <a:lstStyle/>
          <a:p>
            <a:r>
              <a:rPr lang="en-GB" dirty="0" smtClean="0"/>
              <a:t>Being responsible means being dependable, keeping promises and honouring our commitments. It is accepting the consequences for what we say and do. It also means developing our potential. People who are responsible don't make excuses for their actions or blame others when things go wrong.</a:t>
            </a:r>
          </a:p>
          <a:p>
            <a:endParaRPr lang="en-GB" dirty="0"/>
          </a:p>
          <a:p>
            <a:r>
              <a:rPr lang="en-GB" dirty="0" smtClean="0"/>
              <a:t>Can you name something you will be responsible for in class/school this year?</a:t>
            </a:r>
            <a:endParaRPr lang="en-GB" dirty="0"/>
          </a:p>
        </p:txBody>
      </p:sp>
    </p:spTree>
    <p:extLst>
      <p:ext uri="{BB962C8B-B14F-4D97-AF65-F5344CB8AC3E}">
        <p14:creationId xmlns:p14="http://schemas.microsoft.com/office/powerpoint/2010/main" val="33461767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5151120"/>
          </a:xfrm>
        </p:spPr>
        <p:txBody>
          <a:bodyPr/>
          <a:lstStyle/>
          <a:p>
            <a:pPr algn="ctr"/>
            <a:r>
              <a:rPr lang="en-GB" dirty="0" smtClean="0"/>
              <a:t>What does the Bible say?</a:t>
            </a:r>
            <a:br>
              <a:rPr lang="en-GB" dirty="0" smtClean="0"/>
            </a:br>
            <a:endParaRPr lang="en-GB" dirty="0"/>
          </a:p>
        </p:txBody>
      </p:sp>
      <p:pic>
        <p:nvPicPr>
          <p:cNvPr id="4" name="Content Placeholder 3" descr="Holy Bible | Flickr - Photo Sharing!"/>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778295" y="160044"/>
            <a:ext cx="3022908" cy="2010352"/>
          </a:xfrm>
        </p:spPr>
      </p:pic>
      <p:sp>
        <p:nvSpPr>
          <p:cNvPr id="5" name="Rectangle 4"/>
          <p:cNvSpPr/>
          <p:nvPr/>
        </p:nvSpPr>
        <p:spPr>
          <a:xfrm>
            <a:off x="1927668" y="1571211"/>
            <a:ext cx="6096000" cy="4524315"/>
          </a:xfrm>
          <a:prstGeom prst="rect">
            <a:avLst/>
          </a:prstGeom>
        </p:spPr>
        <p:txBody>
          <a:bodyPr>
            <a:spAutoFit/>
          </a:bodyPr>
          <a:lstStyle/>
          <a:p>
            <a:pPr fontAlgn="base"/>
            <a:r>
              <a:rPr lang="en-GB" dirty="0" smtClean="0"/>
              <a:t>The </a:t>
            </a:r>
            <a:r>
              <a:rPr lang="en-GB" dirty="0"/>
              <a:t>Bible has a lot to say about taking responsibility. For example, we are to be responsible for the way we act toward others (</a:t>
            </a:r>
            <a:r>
              <a:rPr lang="en-GB" u="sng" dirty="0">
                <a:hlinkClick r:id="rId3"/>
              </a:rPr>
              <a:t>Luke 10:30-37</a:t>
            </a:r>
            <a:r>
              <a:rPr lang="en-GB" dirty="0"/>
              <a:t>). We are responsible for the way we treat our families (</a:t>
            </a:r>
            <a:r>
              <a:rPr lang="en-GB" u="sng" dirty="0">
                <a:hlinkClick r:id="rId4"/>
              </a:rPr>
              <a:t>1 Timothy 5:8</a:t>
            </a:r>
            <a:r>
              <a:rPr lang="en-GB" dirty="0"/>
              <a:t>). We are responsible to study God’s Word (</a:t>
            </a:r>
            <a:r>
              <a:rPr lang="en-GB" u="sng" dirty="0">
                <a:hlinkClick r:id="rId5"/>
              </a:rPr>
              <a:t>2 Timothy 2:15</a:t>
            </a:r>
            <a:r>
              <a:rPr lang="en-GB" dirty="0"/>
              <a:t>). And we are responsible for the way we handle money (</a:t>
            </a:r>
            <a:r>
              <a:rPr lang="en-GB" u="sng" dirty="0">
                <a:hlinkClick r:id="rId6"/>
              </a:rPr>
              <a:t>Hebrews 13:5</a:t>
            </a:r>
            <a:r>
              <a:rPr lang="en-GB" dirty="0"/>
              <a:t>).</a:t>
            </a:r>
          </a:p>
          <a:p>
            <a:pPr fontAlgn="base"/>
            <a:r>
              <a:rPr lang="en-GB" dirty="0"/>
              <a:t>God has done so much for us. He created us. He sent his son, Jesus, to die for us. He saves us from the punishment for our sins. As a way to show our thanks to him for all he’s done for us, we want to </a:t>
            </a:r>
            <a:r>
              <a:rPr lang="en-GB" dirty="0" smtClean="0"/>
              <a:t>honour </a:t>
            </a:r>
            <a:r>
              <a:rPr lang="en-GB" dirty="0"/>
              <a:t>him. We do this by taking responsibility to live a life pleasing to him.</a:t>
            </a:r>
          </a:p>
          <a:p>
            <a:pPr fontAlgn="base"/>
            <a:r>
              <a:rPr lang="en-GB" dirty="0" smtClean="0">
                <a:solidFill>
                  <a:srgbClr val="FFFFFF"/>
                </a:solidFill>
                <a:latin typeface="Roboto"/>
              </a:rPr>
              <a:t> </a:t>
            </a:r>
            <a:r>
              <a:rPr lang="en-GB" dirty="0">
                <a:solidFill>
                  <a:srgbClr val="FFFFFF"/>
                </a:solidFill>
                <a:latin typeface="Roboto"/>
              </a:rPr>
              <a:t>Bible has a lot to say about taking responsibility. For example, we are to be responsible for the way we act toward </a:t>
            </a:r>
            <a:r>
              <a:rPr lang="en-GB" dirty="0" smtClean="0">
                <a:solidFill>
                  <a:srgbClr val="FFFFFF"/>
                </a:solidFill>
                <a:latin typeface="Roboto"/>
              </a:rPr>
              <a:t>others</a:t>
            </a:r>
            <a:endParaRPr lang="en-GB" b="0" i="0" dirty="0">
              <a:solidFill>
                <a:srgbClr val="FFFFFF"/>
              </a:solidFill>
              <a:effectLst/>
              <a:latin typeface="Roboto"/>
            </a:endParaRPr>
          </a:p>
        </p:txBody>
      </p:sp>
    </p:spTree>
    <p:extLst>
      <p:ext uri="{BB962C8B-B14F-4D97-AF65-F5344CB8AC3E}">
        <p14:creationId xmlns:p14="http://schemas.microsoft.com/office/powerpoint/2010/main" val="10550978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www.youtube.com/watch?v=eSgggvXrLvM</a:t>
            </a:r>
            <a:endParaRPr lang="en-GB" dirty="0" smtClean="0"/>
          </a:p>
          <a:p>
            <a:endParaRPr lang="en-GB" dirty="0"/>
          </a:p>
          <a:p>
            <a:endParaRPr lang="en-GB" dirty="0"/>
          </a:p>
        </p:txBody>
      </p:sp>
    </p:spTree>
    <p:extLst>
      <p:ext uri="{BB962C8B-B14F-4D97-AF65-F5344CB8AC3E}">
        <p14:creationId xmlns:p14="http://schemas.microsoft.com/office/powerpoint/2010/main" val="356997950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Prayer Pebbles</a:t>
            </a:r>
            <a:br>
              <a:rPr lang="en-GB" dirty="0" smtClean="0"/>
            </a:br>
            <a:r>
              <a:rPr lang="en-GB" dirty="0" smtClean="0"/>
              <a:t>Thank you/Please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449941" y="2485506"/>
            <a:ext cx="3907290" cy="2598348"/>
          </a:xfrm>
        </p:spPr>
      </p:pic>
    </p:spTree>
    <p:extLst>
      <p:ext uri="{BB962C8B-B14F-4D97-AF65-F5344CB8AC3E}">
        <p14:creationId xmlns:p14="http://schemas.microsoft.com/office/powerpoint/2010/main" val="219022650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Lord’s Prayer</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400111" y="1862051"/>
            <a:ext cx="6258693" cy="3504868"/>
          </a:xfrm>
        </p:spPr>
      </p:pic>
    </p:spTree>
    <p:extLst>
      <p:ext uri="{BB962C8B-B14F-4D97-AF65-F5344CB8AC3E}">
        <p14:creationId xmlns:p14="http://schemas.microsoft.com/office/powerpoint/2010/main" val="42192273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Class challenge</a:t>
            </a:r>
            <a:endParaRPr lang="en-GB" dirty="0"/>
          </a:p>
        </p:txBody>
      </p:sp>
      <p:sp>
        <p:nvSpPr>
          <p:cNvPr id="3" name="Content Placeholder 2"/>
          <p:cNvSpPr>
            <a:spLocks noGrp="1"/>
          </p:cNvSpPr>
          <p:nvPr>
            <p:ph idx="1"/>
          </p:nvPr>
        </p:nvSpPr>
        <p:spPr/>
        <p:txBody>
          <a:bodyPr/>
          <a:lstStyle/>
          <a:p>
            <a:r>
              <a:rPr lang="en-GB" dirty="0" smtClean="0"/>
              <a:t>Responsibility jar</a:t>
            </a:r>
          </a:p>
          <a:p>
            <a:endParaRPr lang="en-GB" dirty="0"/>
          </a:p>
          <a:p>
            <a:r>
              <a:rPr lang="en-GB" dirty="0" smtClean="0"/>
              <a:t>Which class can be the most responsible? </a:t>
            </a:r>
            <a:endParaRPr lang="en-GB" dirty="0"/>
          </a:p>
          <a:p>
            <a:r>
              <a:rPr lang="en-GB" dirty="0" smtClean="0"/>
              <a:t>Which class will achieve most responsibility nuggets?</a:t>
            </a:r>
            <a:endParaRPr lang="en-GB" dirty="0"/>
          </a:p>
        </p:txBody>
      </p:sp>
    </p:spTree>
    <p:extLst>
      <p:ext uri="{BB962C8B-B14F-4D97-AF65-F5344CB8AC3E}">
        <p14:creationId xmlns:p14="http://schemas.microsoft.com/office/powerpoint/2010/main" val="158870275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32</TotalTime>
  <Words>302</Words>
  <Application>Microsoft Office PowerPoint</Application>
  <PresentationFormat>Widescreen</PresentationFormat>
  <Paragraphs>19</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Arial</vt:lpstr>
      <vt:lpstr>Roboto</vt:lpstr>
      <vt:lpstr>Trebuchet MS</vt:lpstr>
      <vt:lpstr>Wingdings 3</vt:lpstr>
      <vt:lpstr>Facet</vt:lpstr>
      <vt:lpstr>Responsibility</vt:lpstr>
      <vt:lpstr>Mrs Hawkings-As God’s people we have gathered: Children- let us worship him together. </vt:lpstr>
      <vt:lpstr>New beginnings, new responsibilities?</vt:lpstr>
      <vt:lpstr>What does the Bible say? </vt:lpstr>
      <vt:lpstr>PowerPoint Presentation</vt:lpstr>
      <vt:lpstr>Prayer Pebbles Thank you/Please</vt:lpstr>
      <vt:lpstr>The Lord’s Prayer</vt:lpstr>
      <vt:lpstr>Class challenge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Responsibility</dc:title>
  <dc:creator>Cheryl Hawkings</dc:creator>
  <cp:lastModifiedBy>Cheryl Hawkings</cp:lastModifiedBy>
  <cp:revision>5</cp:revision>
  <dcterms:created xsi:type="dcterms:W3CDTF">2022-09-05T10:55:26Z</dcterms:created>
  <dcterms:modified xsi:type="dcterms:W3CDTF">2022-09-05T11:28:14Z</dcterms:modified>
</cp:coreProperties>
</file>