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91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A34F2-4203-4210-A069-A5F14CF6934D}" type="datetimeFigureOut">
              <a:rPr lang="en-GB" smtClean="0"/>
              <a:t>22/11/2018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85B5F-C9F7-4737-AAFD-993A6551DC72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A34F2-4203-4210-A069-A5F14CF6934D}" type="datetimeFigureOut">
              <a:rPr lang="en-GB" smtClean="0"/>
              <a:t>22/11/2018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85B5F-C9F7-4737-AAFD-993A6551DC7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A34F2-4203-4210-A069-A5F14CF6934D}" type="datetimeFigureOut">
              <a:rPr lang="en-GB" smtClean="0"/>
              <a:t>22/11/2018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85B5F-C9F7-4737-AAFD-993A6551DC72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A34F2-4203-4210-A069-A5F14CF6934D}" type="datetimeFigureOut">
              <a:rPr lang="en-GB" smtClean="0"/>
              <a:t>22/11/2018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85B5F-C9F7-4737-AAFD-993A6551DC7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A34F2-4203-4210-A069-A5F14CF6934D}" type="datetimeFigureOut">
              <a:rPr lang="en-GB" smtClean="0"/>
              <a:t>22/11/2018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85B5F-C9F7-4737-AAFD-993A6551DC7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A34F2-4203-4210-A069-A5F14CF6934D}" type="datetimeFigureOut">
              <a:rPr lang="en-GB" smtClean="0"/>
              <a:t>22/11/2018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85B5F-C9F7-4737-AAFD-993A6551DC7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A34F2-4203-4210-A069-A5F14CF6934D}" type="datetimeFigureOut">
              <a:rPr lang="en-GB" smtClean="0"/>
              <a:t>22/11/2018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85B5F-C9F7-4737-AAFD-993A6551DC7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A34F2-4203-4210-A069-A5F14CF6934D}" type="datetimeFigureOut">
              <a:rPr lang="en-GB" smtClean="0"/>
              <a:t>22/11/2018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85B5F-C9F7-4737-AAFD-993A6551DC7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A34F2-4203-4210-A069-A5F14CF6934D}" type="datetimeFigureOut">
              <a:rPr lang="en-GB" smtClean="0"/>
              <a:t>22/11/2018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81B85B5F-C9F7-4737-AAFD-993A6551DC72}" type="slidenum">
              <a:rPr lang="en-GB" smtClean="0"/>
              <a:t>‹#›</a:t>
            </a:fld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A34F2-4203-4210-A069-A5F14CF6934D}" type="datetimeFigureOut">
              <a:rPr lang="en-GB" smtClean="0"/>
              <a:t>22/11/2018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85B5F-C9F7-4737-AAFD-993A6551DC7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A34F2-4203-4210-A069-A5F14CF6934D}" type="datetimeFigureOut">
              <a:rPr lang="en-GB" smtClean="0"/>
              <a:t>22/11/2018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85B5F-C9F7-4737-AAFD-993A6551DC7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D5A34F2-4203-4210-A069-A5F14CF6934D}" type="datetimeFigureOut">
              <a:rPr lang="en-GB" smtClean="0"/>
              <a:t>22/11/2018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1B85B5F-C9F7-4737-AAFD-993A6551DC72}" type="slidenum">
              <a:rPr lang="en-GB" smtClean="0"/>
              <a:t>‹#›</a:t>
            </a:fld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GB" dirty="0" smtClean="0"/>
              <a:t>Friendship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48680"/>
            <a:ext cx="2133600" cy="21336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332656"/>
            <a:ext cx="2152650" cy="21240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3933056"/>
            <a:ext cx="1914525" cy="2390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97893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GB" dirty="0" smtClean="0"/>
              <a:t>TRUST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r>
              <a:rPr lang="en-GB" dirty="0" smtClean="0"/>
              <a:t>How do we know we can trust our friends?</a:t>
            </a:r>
          </a:p>
          <a:p>
            <a:pPr algn="ctr"/>
            <a:endParaRPr lang="en-GB" dirty="0"/>
          </a:p>
          <a:p>
            <a:pPr algn="ctr"/>
            <a:r>
              <a:rPr lang="en-GB" dirty="0" smtClean="0"/>
              <a:t>Think about who you trust?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220495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GB" dirty="0" smtClean="0"/>
              <a:t>The Helpful Servant- Old Testament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r>
              <a:rPr lang="en-GB" dirty="0" smtClean="0"/>
              <a:t>How an important man had to put his trust in a young servant girl in his household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821938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Why was it difficult for the servant girl to trust </a:t>
            </a:r>
            <a:r>
              <a:rPr lang="en-GB" dirty="0" err="1" smtClean="0"/>
              <a:t>Naaman</a:t>
            </a:r>
            <a:r>
              <a:rPr lang="en-GB" dirty="0" smtClean="0"/>
              <a:t> and his wife.</a:t>
            </a:r>
          </a:p>
          <a:p>
            <a:endParaRPr lang="en-GB" dirty="0"/>
          </a:p>
          <a:p>
            <a:r>
              <a:rPr lang="en-GB" dirty="0" smtClean="0"/>
              <a:t>How did her trust in God help the servant girl?</a:t>
            </a:r>
          </a:p>
          <a:p>
            <a:endParaRPr lang="en-GB" dirty="0"/>
          </a:p>
          <a:p>
            <a:r>
              <a:rPr lang="en-GB" dirty="0" smtClean="0"/>
              <a:t>Who else in the story has to put their trust in somebody</a:t>
            </a:r>
          </a:p>
        </p:txBody>
      </p:sp>
    </p:spTree>
    <p:extLst>
      <p:ext uri="{BB962C8B-B14F-4D97-AF65-F5344CB8AC3E}">
        <p14:creationId xmlns:p14="http://schemas.microsoft.com/office/powerpoint/2010/main" val="35868667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Dear Lord,</a:t>
            </a:r>
          </a:p>
          <a:p>
            <a:r>
              <a:rPr lang="en-GB" dirty="0" smtClean="0"/>
              <a:t>Help us to look for friends in unexpected places and situations and to make our school a place where we trust each other and build lasting friendships.</a:t>
            </a:r>
          </a:p>
          <a:p>
            <a:r>
              <a:rPr lang="en-GB" dirty="0" smtClean="0"/>
              <a:t>Amen.</a:t>
            </a:r>
            <a:endParaRPr lang="en-GB" dirty="0"/>
          </a:p>
        </p:txBody>
      </p:sp>
      <p:pic>
        <p:nvPicPr>
          <p:cNvPr id="1026" name="Picture 2" descr="C:\Users\cheryl.hawkings.VERNHAMDEANPRI.006\AppData\Local\Microsoft\Windows\Temporary Internet Files\Content.IE5\8JUGB7UH\prayer[1]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248"/>
          <a:stretch/>
        </p:blipFill>
        <p:spPr bwMode="auto">
          <a:xfrm>
            <a:off x="3779912" y="476672"/>
            <a:ext cx="1197788" cy="1321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42289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3203848" y="2229288"/>
            <a:ext cx="2520280" cy="64807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err="1" smtClean="0"/>
              <a:t>Naaman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683568" y="3140968"/>
            <a:ext cx="2520280" cy="64807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Servant Girl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5796136" y="3140968"/>
            <a:ext cx="2520280" cy="64807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Wife</a:t>
            </a:r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979984" y="4869160"/>
            <a:ext cx="2520280" cy="64807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Elisha</a:t>
            </a:r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4932040" y="5018913"/>
            <a:ext cx="2520280" cy="64807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God</a:t>
            </a:r>
            <a:endParaRPr lang="en-GB" dirty="0"/>
          </a:p>
        </p:txBody>
      </p:sp>
      <p:cxnSp>
        <p:nvCxnSpPr>
          <p:cNvPr id="10" name="Straight Arrow Connector 9"/>
          <p:cNvCxnSpPr/>
          <p:nvPr/>
        </p:nvCxnSpPr>
        <p:spPr>
          <a:xfrm flipH="1">
            <a:off x="2411760" y="2708920"/>
            <a:ext cx="792088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H="1">
            <a:off x="2807804" y="2924944"/>
            <a:ext cx="1152128" cy="194421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>
            <a:off x="5212919" y="2924410"/>
            <a:ext cx="367193" cy="201675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H="1">
            <a:off x="3203848" y="3381124"/>
            <a:ext cx="255986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>
            <a:stCxn id="4" idx="3"/>
          </p:cNvCxnSpPr>
          <p:nvPr/>
        </p:nvCxnSpPr>
        <p:spPr>
          <a:xfrm>
            <a:off x="5724128" y="2553324"/>
            <a:ext cx="1332148" cy="58764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3500264" y="5193196"/>
            <a:ext cx="143177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>
            <a:off x="3203848" y="3717032"/>
            <a:ext cx="2009071" cy="130188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>
            <a:endCxn id="7" idx="0"/>
          </p:cNvCxnSpPr>
          <p:nvPr/>
        </p:nvCxnSpPr>
        <p:spPr>
          <a:xfrm>
            <a:off x="2051720" y="3789040"/>
            <a:ext cx="188404" cy="10801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871216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Class Worship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EYs/KS1- Read Can’t You </a:t>
            </a:r>
            <a:r>
              <a:rPr lang="en-GB" dirty="0"/>
              <a:t>S</a:t>
            </a:r>
            <a:r>
              <a:rPr lang="en-GB" dirty="0" smtClean="0"/>
              <a:t>leep </a:t>
            </a:r>
            <a:r>
              <a:rPr lang="en-GB" dirty="0"/>
              <a:t>L</a:t>
            </a:r>
            <a:r>
              <a:rPr lang="en-GB" dirty="0" smtClean="0"/>
              <a:t>ittle Bear in story time. Talk about how trust plays a big part in the story.</a:t>
            </a:r>
          </a:p>
          <a:p>
            <a:endParaRPr lang="en-GB" dirty="0"/>
          </a:p>
          <a:p>
            <a:r>
              <a:rPr lang="en-GB" dirty="0" smtClean="0"/>
              <a:t>KS2-Create an acrostic poem in small groups- maximum 3 with </a:t>
            </a:r>
            <a:r>
              <a:rPr lang="en-GB" smtClean="0"/>
              <a:t>the word TRUST.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6478072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21</TotalTime>
  <Words>156</Words>
  <Application>Microsoft Office PowerPoint</Application>
  <PresentationFormat>On-screen Show (4:3)</PresentationFormat>
  <Paragraphs>24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Flow</vt:lpstr>
      <vt:lpstr>Friendship</vt:lpstr>
      <vt:lpstr>TRUST</vt:lpstr>
      <vt:lpstr>The Helpful Servant- Old Testament</vt:lpstr>
      <vt:lpstr>PowerPoint Presentation</vt:lpstr>
      <vt:lpstr>PowerPoint Presentation</vt:lpstr>
      <vt:lpstr>PowerPoint Presentation</vt:lpstr>
      <vt:lpstr>Class Worship</vt:lpstr>
    </vt:vector>
  </TitlesOfParts>
  <Company>Vernham Dean Primary School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Friendship</dc:title>
  <dc:creator>Cheryl Hawkings</dc:creator>
  <cp:lastModifiedBy>Cheryl Hawkings</cp:lastModifiedBy>
  <cp:revision>3</cp:revision>
  <dcterms:created xsi:type="dcterms:W3CDTF">2018-11-22T16:51:21Z</dcterms:created>
  <dcterms:modified xsi:type="dcterms:W3CDTF">2018-11-22T17:13:02Z</dcterms:modified>
</cp:coreProperties>
</file>