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88" r:id="rId1"/>
  </p:sldMasterIdLst>
  <p:notesMasterIdLst>
    <p:notesMasterId r:id="rId10"/>
  </p:notesMasterIdLst>
  <p:sldIdLst>
    <p:sldId id="308" r:id="rId2"/>
    <p:sldId id="306" r:id="rId3"/>
    <p:sldId id="307" r:id="rId4"/>
    <p:sldId id="309" r:id="rId5"/>
    <p:sldId id="284" r:id="rId6"/>
    <p:sldId id="283" r:id="rId7"/>
    <p:sldId id="304" r:id="rId8"/>
    <p:sldId id="293" r:id="rId9"/>
  </p:sldIdLst>
  <p:sldSz cx="9144000" cy="6858000" type="screen4x3"/>
  <p:notesSz cx="6858000" cy="9144000"/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F9900"/>
    <a:srgbClr val="1D1D1D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74348" autoAdjust="0"/>
  </p:normalViewPr>
  <p:slideViewPr>
    <p:cSldViewPr>
      <p:cViewPr varScale="1">
        <p:scale>
          <a:sx n="63" d="100"/>
          <a:sy n="63" d="100"/>
        </p:scale>
        <p:origin x="1596" y="6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/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charset="0"/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>
            <a:extLst/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8C45D447-4DF7-43EB-978C-E476952A5C0C}" type="datetimeFigureOut">
              <a:rPr lang="en-US" altLang="en-US"/>
              <a:pPr>
                <a:defRPr/>
              </a:pPr>
              <a:t>3/19/2021</a:t>
            </a:fld>
            <a:endParaRPr lang="en-US" altLang="en-US"/>
          </a:p>
        </p:txBody>
      </p:sp>
      <p:sp>
        <p:nvSpPr>
          <p:cNvPr id="4" name="Slide Image Placeholder 3">
            <a:extLst/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>
            <a:extLst/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 noProof="0"/>
              <a:t>Click to edit Master text styles</a:t>
            </a:r>
          </a:p>
          <a:p>
            <a:pPr lvl="1"/>
            <a:r>
              <a:rPr lang="en-GB" noProof="0"/>
              <a:t>Second level</a:t>
            </a:r>
          </a:p>
          <a:p>
            <a:pPr lvl="2"/>
            <a:r>
              <a:rPr lang="en-GB" noProof="0"/>
              <a:t>Third level</a:t>
            </a:r>
          </a:p>
          <a:p>
            <a:pPr lvl="3"/>
            <a:r>
              <a:rPr lang="en-GB" noProof="0"/>
              <a:t>Fourth level</a:t>
            </a:r>
          </a:p>
          <a:p>
            <a:pPr lvl="4"/>
            <a:r>
              <a:rPr lang="en-GB" noProof="0"/>
              <a:t>Fifth level</a:t>
            </a:r>
            <a:endParaRPr lang="en-US" noProof="0"/>
          </a:p>
        </p:txBody>
      </p:sp>
      <p:sp>
        <p:nvSpPr>
          <p:cNvPr id="6" name="Footer Placeholder 5">
            <a:extLst/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charset="0"/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>
            <a:extLst/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8414D08C-D841-40E5-82CA-E17FC4F3B13F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6224600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anose="020B0600070205080204" pitchFamily="34" charset="-128"/>
        <a:cs typeface="MS PGothic" charset="0"/>
      </a:defRPr>
    </a:lvl1pPr>
    <a:lvl2pPr marL="4572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anose="020B0600070205080204" pitchFamily="34" charset="-128"/>
        <a:cs typeface="MS PGothic" charset="0"/>
      </a:defRPr>
    </a:lvl2pPr>
    <a:lvl3pPr marL="9144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anose="020B0600070205080204" pitchFamily="34" charset="-128"/>
        <a:cs typeface="MS PGothic" charset="0"/>
      </a:defRPr>
    </a:lvl3pPr>
    <a:lvl4pPr marL="13716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anose="020B0600070205080204" pitchFamily="34" charset="-128"/>
        <a:cs typeface="MS PGothic" charset="0"/>
      </a:defRPr>
    </a:lvl4pPr>
    <a:lvl5pPr marL="18288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anose="020B0600070205080204" pitchFamily="34" charset="-128"/>
        <a:cs typeface="MS PGothic" charset="0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 smtClean="0"/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95AA3A59-CE01-49F6-B8CD-0CB07E502454}" type="slidenum">
              <a:rPr lang="en-US" altLang="en-US" smtClean="0"/>
              <a:pPr/>
              <a:t>3</a:t>
            </a:fld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10245172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/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ctr" eaLnBrk="0" hangingPunct="0">
              <a:defRPr/>
            </a:lvl1pPr>
          </a:lstStyle>
          <a:p>
            <a:pPr>
              <a:defRPr/>
            </a:pPr>
            <a:fld id="{A4828881-F8C3-4493-BAB9-3E410124B472}" type="datetimeFigureOut">
              <a:rPr lang="en-US" altLang="en-US"/>
              <a:pPr>
                <a:defRPr/>
              </a:pPr>
              <a:t>3/19/2021</a:t>
            </a:fld>
            <a:endParaRPr lang="en-GB" altLang="en-US"/>
          </a:p>
        </p:txBody>
      </p:sp>
      <p:sp>
        <p:nvSpPr>
          <p:cNvPr id="5" name="Footer Placeholder 4">
            <a:extLst/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/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5DB466B9-DECA-4623-BA12-AF64E135FB4C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972646400"/>
      </p:ext>
    </p:extLst>
  </p:cSld>
  <p:clrMapOvr>
    <a:masterClrMapping/>
  </p:clrMapOvr>
  <p:transition spd="med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/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ctr" eaLnBrk="0" hangingPunct="0">
              <a:defRPr/>
            </a:lvl1pPr>
          </a:lstStyle>
          <a:p>
            <a:pPr>
              <a:defRPr/>
            </a:pPr>
            <a:fld id="{169A63FB-8387-4B84-9189-83EFC44F922A}" type="datetimeFigureOut">
              <a:rPr lang="en-US" altLang="en-US"/>
              <a:pPr>
                <a:defRPr/>
              </a:pPr>
              <a:t>3/19/2021</a:t>
            </a:fld>
            <a:endParaRPr lang="en-GB" altLang="en-US"/>
          </a:p>
        </p:txBody>
      </p:sp>
      <p:sp>
        <p:nvSpPr>
          <p:cNvPr id="5" name="Footer Placeholder 4">
            <a:extLst/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/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EE602B25-C8AB-447B-A65E-DE9B56004A0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15886361"/>
      </p:ext>
    </p:extLst>
  </p:cSld>
  <p:clrMapOvr>
    <a:masterClrMapping/>
  </p:clrMapOvr>
  <p:transition spd="med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/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ctr" eaLnBrk="0" hangingPunct="0">
              <a:defRPr/>
            </a:lvl1pPr>
          </a:lstStyle>
          <a:p>
            <a:pPr>
              <a:defRPr/>
            </a:pPr>
            <a:fld id="{8F5E2A5A-CC35-424D-B1B6-DA5F89F81E8C}" type="datetimeFigureOut">
              <a:rPr lang="en-US" altLang="en-US"/>
              <a:pPr>
                <a:defRPr/>
              </a:pPr>
              <a:t>3/19/2021</a:t>
            </a:fld>
            <a:endParaRPr lang="en-GB" altLang="en-US"/>
          </a:p>
        </p:txBody>
      </p:sp>
      <p:sp>
        <p:nvSpPr>
          <p:cNvPr id="5" name="Footer Placeholder 4">
            <a:extLst/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/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49654B2E-5FBB-4DE8-B231-89BE325E40C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719658729"/>
      </p:ext>
    </p:extLst>
  </p:cSld>
  <p:clrMapOvr>
    <a:masterClrMapping/>
  </p:clrMapOvr>
  <p:transition spd="med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/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ctr" eaLnBrk="0" hangingPunct="0">
              <a:defRPr/>
            </a:lvl1pPr>
          </a:lstStyle>
          <a:p>
            <a:pPr>
              <a:defRPr/>
            </a:pPr>
            <a:fld id="{F7EAB1CE-7119-4EF1-94C7-C4BED9AC5CC2}" type="datetimeFigureOut">
              <a:rPr lang="en-US" altLang="en-US"/>
              <a:pPr>
                <a:defRPr/>
              </a:pPr>
              <a:t>3/19/2021</a:t>
            </a:fld>
            <a:endParaRPr lang="en-GB" altLang="en-US"/>
          </a:p>
        </p:txBody>
      </p:sp>
      <p:sp>
        <p:nvSpPr>
          <p:cNvPr id="6" name="Footer Placeholder 4">
            <a:extLst/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/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DEEF69F8-C358-486C-9BC7-D904E8DC0F8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890094576"/>
      </p:ext>
    </p:extLst>
  </p:cSld>
  <p:clrMapOvr>
    <a:masterClrMapping/>
  </p:clrMapOvr>
  <p:transition spd="med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/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ctr" eaLnBrk="0" hangingPunct="0">
              <a:defRPr/>
            </a:lvl1pPr>
          </a:lstStyle>
          <a:p>
            <a:pPr>
              <a:defRPr/>
            </a:pPr>
            <a:fld id="{14734C62-7DC1-4379-998E-D9519362C5DC}" type="datetimeFigureOut">
              <a:rPr lang="en-US" altLang="en-US"/>
              <a:pPr>
                <a:defRPr/>
              </a:pPr>
              <a:t>3/19/2021</a:t>
            </a:fld>
            <a:endParaRPr lang="en-GB" altLang="en-US"/>
          </a:p>
        </p:txBody>
      </p:sp>
      <p:sp>
        <p:nvSpPr>
          <p:cNvPr id="8" name="Footer Placeholder 4">
            <a:extLst/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>
            <a:extLst/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ECDE1672-5AA9-4B61-ADB4-7A8C595E5BA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58535693"/>
      </p:ext>
    </p:extLst>
  </p:cSld>
  <p:clrMapOvr>
    <a:masterClrMapping/>
  </p:clrMapOvr>
  <p:transition spd="med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/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ctr" eaLnBrk="0" hangingPunct="0">
              <a:defRPr/>
            </a:lvl1pPr>
          </a:lstStyle>
          <a:p>
            <a:pPr>
              <a:defRPr/>
            </a:pPr>
            <a:fld id="{CA39D213-7F48-4136-807F-BEBA20F5AC34}" type="datetimeFigureOut">
              <a:rPr lang="en-US" altLang="en-US"/>
              <a:pPr>
                <a:defRPr/>
              </a:pPr>
              <a:t>3/19/2021</a:t>
            </a:fld>
            <a:endParaRPr lang="en-GB" altLang="en-US"/>
          </a:p>
        </p:txBody>
      </p:sp>
      <p:sp>
        <p:nvSpPr>
          <p:cNvPr id="4" name="Footer Placeholder 4">
            <a:extLst/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>
            <a:extLst/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8030F1ED-2B69-40D6-B7AC-839AB1531CA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219027878"/>
      </p:ext>
    </p:extLst>
  </p:cSld>
  <p:clrMapOvr>
    <a:masterClrMapping/>
  </p:clrMapOvr>
  <p:transition spd="med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/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ctr" eaLnBrk="0" hangingPunct="0">
              <a:defRPr/>
            </a:lvl1pPr>
          </a:lstStyle>
          <a:p>
            <a:pPr>
              <a:defRPr/>
            </a:pPr>
            <a:fld id="{2D05F402-E260-498D-94DC-78EF9A966DFD}" type="datetimeFigureOut">
              <a:rPr lang="en-US" altLang="en-US"/>
              <a:pPr>
                <a:defRPr/>
              </a:pPr>
              <a:t>3/19/2021</a:t>
            </a:fld>
            <a:endParaRPr lang="en-GB" altLang="en-US"/>
          </a:p>
        </p:txBody>
      </p:sp>
      <p:sp>
        <p:nvSpPr>
          <p:cNvPr id="3" name="Footer Placeholder 4">
            <a:extLst/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>
            <a:extLst/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70F6AA4A-8299-4604-A32D-1C037DAD8A9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323990886"/>
      </p:ext>
    </p:extLst>
  </p:cSld>
  <p:clrMapOvr>
    <a:masterClrMapping/>
  </p:clrMapOvr>
  <p:transition spd="med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/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ctr" eaLnBrk="0" hangingPunct="0">
              <a:defRPr/>
            </a:lvl1pPr>
          </a:lstStyle>
          <a:p>
            <a:pPr>
              <a:defRPr/>
            </a:pPr>
            <a:fld id="{59776C0A-44FD-4029-9837-426C8AE816FF}" type="datetimeFigureOut">
              <a:rPr lang="en-US" altLang="en-US"/>
              <a:pPr>
                <a:defRPr/>
              </a:pPr>
              <a:t>3/19/2021</a:t>
            </a:fld>
            <a:endParaRPr lang="en-GB" altLang="en-US"/>
          </a:p>
        </p:txBody>
      </p:sp>
      <p:sp>
        <p:nvSpPr>
          <p:cNvPr id="6" name="Footer Placeholder 4">
            <a:extLst/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/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FECBEAFA-0D9E-4F06-A28E-231BB1C36B3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830820319"/>
      </p:ext>
    </p:extLst>
  </p:cSld>
  <p:clrMapOvr>
    <a:masterClrMapping/>
  </p:clrMapOvr>
  <p:transition spd="med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/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ctr" eaLnBrk="0" hangingPunct="0">
              <a:defRPr/>
            </a:lvl1pPr>
          </a:lstStyle>
          <a:p>
            <a:pPr>
              <a:defRPr/>
            </a:pPr>
            <a:fld id="{355CB9CB-1E2C-413E-B254-0F6D76C7731E}" type="datetimeFigureOut">
              <a:rPr lang="en-US" altLang="en-US"/>
              <a:pPr>
                <a:defRPr/>
              </a:pPr>
              <a:t>3/19/2021</a:t>
            </a:fld>
            <a:endParaRPr lang="en-GB" altLang="en-US"/>
          </a:p>
        </p:txBody>
      </p:sp>
      <p:sp>
        <p:nvSpPr>
          <p:cNvPr id="6" name="Footer Placeholder 4">
            <a:extLst/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/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26CF3FD1-9A77-4F91-8A09-2627850DE4C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443136371"/>
      </p:ext>
    </p:extLst>
  </p:cSld>
  <p:clrMapOvr>
    <a:masterClrMapping/>
  </p:clrMapOvr>
  <p:transition spd="med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/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ctr" eaLnBrk="0" hangingPunct="0">
              <a:defRPr/>
            </a:lvl1pPr>
          </a:lstStyle>
          <a:p>
            <a:pPr>
              <a:defRPr/>
            </a:pPr>
            <a:fld id="{494C771C-03CE-4174-BA2D-54D6ADCED8C7}" type="datetimeFigureOut">
              <a:rPr lang="en-US" altLang="en-US"/>
              <a:pPr>
                <a:defRPr/>
              </a:pPr>
              <a:t>3/19/2021</a:t>
            </a:fld>
            <a:endParaRPr lang="en-GB" altLang="en-US"/>
          </a:p>
        </p:txBody>
      </p:sp>
      <p:sp>
        <p:nvSpPr>
          <p:cNvPr id="5" name="Footer Placeholder 4">
            <a:extLst/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/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AB183ABA-1B75-49DB-A623-71BA5EC8176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86430061"/>
      </p:ext>
    </p:extLst>
  </p:cSld>
  <p:clrMapOvr>
    <a:masterClrMapping/>
  </p:clrMapOvr>
  <p:transition spd="med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/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ctr" eaLnBrk="0" hangingPunct="0">
              <a:defRPr/>
            </a:lvl1pPr>
          </a:lstStyle>
          <a:p>
            <a:pPr>
              <a:defRPr/>
            </a:pPr>
            <a:fld id="{08311F67-2249-43F1-AFBA-E7355C3A939F}" type="datetimeFigureOut">
              <a:rPr lang="en-US" altLang="en-US"/>
              <a:pPr>
                <a:defRPr/>
              </a:pPr>
              <a:t>3/19/2021</a:t>
            </a:fld>
            <a:endParaRPr lang="en-GB" altLang="en-US"/>
          </a:p>
        </p:txBody>
      </p:sp>
      <p:sp>
        <p:nvSpPr>
          <p:cNvPr id="5" name="Footer Placeholder 4">
            <a:extLst/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/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CDE65B38-46D7-4A73-9746-736A0646777A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749814531"/>
      </p:ext>
    </p:extLst>
  </p:cSld>
  <p:clrMapOvr>
    <a:masterClrMapping/>
  </p:clrMapOvr>
  <p:transition spd="med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  <a:endParaRPr lang="en-GB" alt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  <a:endParaRPr lang="en-GB" altLang="en-US" smtClean="0"/>
          </a:p>
        </p:txBody>
      </p:sp>
      <p:sp>
        <p:nvSpPr>
          <p:cNvPr id="4" name="Date Placeholder 3">
            <a:extLst/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solidFill>
                  <a:srgbClr val="898989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6FE01FDA-986B-40C9-932D-BD5A93A7061E}" type="datetimeFigureOut">
              <a:rPr lang="en-US" altLang="en-US"/>
              <a:pPr>
                <a:defRPr/>
              </a:pPr>
              <a:t>3/19/2021</a:t>
            </a:fld>
            <a:endParaRPr lang="en-GB" altLang="en-US"/>
          </a:p>
        </p:txBody>
      </p:sp>
      <p:sp>
        <p:nvSpPr>
          <p:cNvPr id="5" name="Footer Placeholder 4">
            <a:extLst/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/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15268B04-AE5C-4896-BFE1-088B3B01409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86" r:id="rId1"/>
    <p:sldLayoutId id="2147484187" r:id="rId2"/>
    <p:sldLayoutId id="2147484188" r:id="rId3"/>
    <p:sldLayoutId id="2147484189" r:id="rId4"/>
    <p:sldLayoutId id="2147484190" r:id="rId5"/>
    <p:sldLayoutId id="2147484191" r:id="rId6"/>
    <p:sldLayoutId id="2147484192" r:id="rId7"/>
    <p:sldLayoutId id="2147484193" r:id="rId8"/>
    <p:sldLayoutId id="2147484194" r:id="rId9"/>
    <p:sldLayoutId id="2147484195" r:id="rId10"/>
    <p:sldLayoutId id="2147484196" r:id="rId11"/>
  </p:sldLayoutIdLst>
  <p:transition spd="med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MS PGothic" panose="020B0600070205080204" pitchFamily="34" charset="-128"/>
          <a:cs typeface="MS PGothic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MS PGothic" panose="020B0600070205080204" pitchFamily="34" charset="-128"/>
          <a:cs typeface="MS PGothic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MS PGothic" panose="020B0600070205080204" pitchFamily="34" charset="-128"/>
          <a:cs typeface="MS PGothic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MS PGothic" panose="020B0600070205080204" pitchFamily="34" charset="-128"/>
          <a:cs typeface="MS PGothic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MS PGothic" panose="020B0600070205080204" pitchFamily="34" charset="-128"/>
          <a:cs typeface="MS PGothic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MS PGothic" panose="020B0600070205080204" pitchFamily="34" charset="-128"/>
          <a:cs typeface="MS PGothic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MS PGothic" panose="020B0600070205080204" pitchFamily="34" charset="-128"/>
          <a:cs typeface="MS PGothic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MS PGothic" panose="020B0600070205080204" pitchFamily="34" charset="-128"/>
          <a:cs typeface="MS PGothic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MS PGothic" panose="020B0600070205080204" pitchFamily="34" charset="-128"/>
          <a:cs typeface="MS PGothic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MS PGothic" panose="020B0600070205080204" pitchFamily="34" charset="-128"/>
          <a:cs typeface="MS PGothic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4813"/>
            <a:ext cx="9144000" cy="6081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50825" y="549275"/>
            <a:ext cx="8642350" cy="19383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60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A Glimpse of God’s Kingdom</a:t>
            </a:r>
          </a:p>
        </p:txBody>
      </p:sp>
      <p:sp>
        <p:nvSpPr>
          <p:cNvPr id="14340" name="TextBox 3"/>
          <p:cNvSpPr txBox="1">
            <a:spLocks noChangeArrowheads="1"/>
          </p:cNvSpPr>
          <p:nvPr/>
        </p:nvSpPr>
        <p:spPr bwMode="auto">
          <a:xfrm>
            <a:off x="5795963" y="6453188"/>
            <a:ext cx="3338512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r">
              <a:spcBef>
                <a:spcPct val="0"/>
              </a:spcBef>
              <a:buFontTx/>
              <a:buNone/>
            </a:pPr>
            <a:r>
              <a:rPr lang="en-GB" altLang="en-US" sz="1100" i="1">
                <a:solidFill>
                  <a:schemeClr val="bg1"/>
                </a:solidFill>
                <a:latin typeface="Century Gothic" panose="020B0502020202020204" pitchFamily="34" charset="0"/>
              </a:rPr>
              <a:t>All pictures copyright-free from pixabay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28775"/>
            <a:ext cx="9144000" cy="306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3" name="TextBox 2"/>
          <p:cNvSpPr txBox="1">
            <a:spLocks noChangeArrowheads="1"/>
          </p:cNvSpPr>
          <p:nvPr/>
        </p:nvSpPr>
        <p:spPr bwMode="auto">
          <a:xfrm>
            <a:off x="1368425" y="4797425"/>
            <a:ext cx="6407150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9600" b="1">
                <a:solidFill>
                  <a:schemeClr val="bg1"/>
                </a:solidFill>
                <a:latin typeface="Century Gothic" panose="020B0502020202020204" pitchFamily="34" charset="0"/>
              </a:rPr>
              <a:t>Sheep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018" b="11018"/>
          <a:stretch>
            <a:fillRect/>
          </a:stretch>
        </p:blipFill>
        <p:spPr bwMode="auto">
          <a:xfrm>
            <a:off x="6350" y="1700213"/>
            <a:ext cx="9144000" cy="4752975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387" name="TextBox 2"/>
          <p:cNvSpPr txBox="1">
            <a:spLocks noChangeArrowheads="1"/>
          </p:cNvSpPr>
          <p:nvPr/>
        </p:nvSpPr>
        <p:spPr bwMode="auto">
          <a:xfrm>
            <a:off x="0" y="260350"/>
            <a:ext cx="9144000" cy="28623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6000" b="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What does the sheepdog do with them</a:t>
            </a:r>
            <a:r>
              <a:rPr lang="en-GB" altLang="en-US" sz="6000" b="1" dirty="0">
                <a:solidFill>
                  <a:schemeClr val="bg1"/>
                </a:solidFill>
                <a:latin typeface="Century Gothic" panose="020B0502020202020204" pitchFamily="34" charset="0"/>
              </a:rPr>
              <a:t>?</a:t>
            </a:r>
            <a:endParaRPr lang="en-GB" altLang="en-US" sz="60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3375"/>
            <a:ext cx="9144000" cy="6092825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435" name="TextBox 2"/>
          <p:cNvSpPr txBox="1">
            <a:spLocks noChangeArrowheads="1"/>
          </p:cNvSpPr>
          <p:nvPr/>
        </p:nvSpPr>
        <p:spPr bwMode="auto">
          <a:xfrm>
            <a:off x="5299075" y="5300663"/>
            <a:ext cx="3844925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6600" b="1">
                <a:solidFill>
                  <a:schemeClr val="bg1"/>
                </a:solidFill>
                <a:latin typeface="Century Gothic" panose="020B0502020202020204" pitchFamily="34" charset="0"/>
              </a:rPr>
              <a:t>Psalm 23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4716016" y="2090172"/>
            <a:ext cx="4283968" cy="267765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effectLst>
            <a:softEdge rad="63500"/>
          </a:effectLst>
        </p:spPr>
        <p:txBody>
          <a:bodyPr>
            <a:spAutoFit/>
          </a:bodyPr>
          <a:lstStyle/>
          <a:p>
            <a:pPr algn="ctr">
              <a:spcAft>
                <a:spcPts val="0"/>
              </a:spcAft>
              <a:defRPr/>
            </a:pPr>
            <a:r>
              <a:rPr lang="en-GB" sz="2400" b="1" dirty="0">
                <a:latin typeface="Century Gothic" panose="020B0502020202020204" pitchFamily="34" charset="0"/>
                <a:ea typeface="MS Mincho"/>
                <a:cs typeface="Times New Roman" panose="02020603050405020304" pitchFamily="18" charset="0"/>
              </a:rPr>
              <a:t>…..You, God, are my shepherd……</a:t>
            </a:r>
            <a:endParaRPr lang="en-GB" sz="2000" dirty="0">
              <a:latin typeface="Cambria" panose="02040503050406030204" pitchFamily="18" charset="0"/>
              <a:ea typeface="MS Mincho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  <a:defRPr/>
            </a:pPr>
            <a:r>
              <a:rPr lang="en-GB" sz="2400" b="1" dirty="0">
                <a:latin typeface="Century Gothic" panose="020B0502020202020204" pitchFamily="34" charset="0"/>
                <a:ea typeface="MS Mincho"/>
                <a:cs typeface="Times New Roman" panose="02020603050405020304" pitchFamily="18" charset="0"/>
              </a:rPr>
              <a:t>…..even in the darkest times of my life, you will never leave me…..</a:t>
            </a:r>
            <a:endParaRPr lang="en-GB" sz="2000" dirty="0">
              <a:latin typeface="Cambria" panose="02040503050406030204" pitchFamily="18" charset="0"/>
              <a:ea typeface="MS Mincho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  <a:defRPr/>
            </a:pPr>
            <a:r>
              <a:rPr lang="en-GB" sz="2400" b="1" dirty="0">
                <a:latin typeface="Century Gothic" panose="020B0502020202020204" pitchFamily="34" charset="0"/>
                <a:ea typeface="MS Mincho"/>
                <a:cs typeface="Times New Roman" panose="02020603050405020304" pitchFamily="18" charset="0"/>
              </a:rPr>
              <a:t>your shepherd-presence makes me feel safe…..</a:t>
            </a:r>
            <a:endParaRPr lang="en-GB" sz="2000" dirty="0">
              <a:latin typeface="Cambria" panose="02040503050406030204" pitchFamily="18" charset="0"/>
              <a:ea typeface="MS Mincho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800" y="296863"/>
            <a:ext cx="8353425" cy="6264275"/>
          </a:xfrm>
          <a:prstGeom prst="rect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grpSp>
        <p:nvGrpSpPr>
          <p:cNvPr id="20483" name="Group 3"/>
          <p:cNvGrpSpPr>
            <a:grpSpLocks/>
          </p:cNvGrpSpPr>
          <p:nvPr/>
        </p:nvGrpSpPr>
        <p:grpSpPr bwMode="auto">
          <a:xfrm>
            <a:off x="250825" y="6175375"/>
            <a:ext cx="865188" cy="493713"/>
            <a:chOff x="251520" y="5877272"/>
            <a:chExt cx="1512168" cy="792088"/>
          </a:xfrm>
        </p:grpSpPr>
        <p:sp>
          <p:nvSpPr>
            <p:cNvPr id="5" name="Rectangle 4">
              <a:extLst/>
            </p:cNvPr>
            <p:cNvSpPr>
              <a:spLocks noChangeArrowheads="1"/>
            </p:cNvSpPr>
            <p:nvPr/>
          </p:nvSpPr>
          <p:spPr bwMode="auto">
            <a:xfrm>
              <a:off x="251520" y="5877272"/>
              <a:ext cx="1512168" cy="79208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bg1"/>
              </a:solidFill>
              <a:miter lim="800000"/>
              <a:headEnd/>
              <a:tailEnd/>
            </a:ln>
            <a:effectLst>
              <a:outerShdw blurRad="40000" dist="23000" dir="5400000" rotWithShape="0">
                <a:srgbClr val="808080">
                  <a:alpha val="34998"/>
                </a:srgbClr>
              </a:outerShdw>
            </a:effectLst>
          </p:spPr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schemeClr val="lt1"/>
                </a:solidFill>
                <a:latin typeface="+mn-lt"/>
                <a:ea typeface="+mn-ea"/>
              </a:endParaRPr>
            </a:p>
          </p:txBody>
        </p:sp>
        <p:pic>
          <p:nvPicPr>
            <p:cNvPr id="20486" name="Picture 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1520" y="5904656"/>
              <a:ext cx="1470585" cy="7647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" name="Speech Bubble: Rectangle with Corners Rounded 1">
            <a:extLst/>
          </p:cNvPr>
          <p:cNvSpPr/>
          <p:nvPr/>
        </p:nvSpPr>
        <p:spPr>
          <a:xfrm>
            <a:off x="503238" y="173038"/>
            <a:ext cx="8137525" cy="863600"/>
          </a:xfrm>
          <a:prstGeom prst="wedgeRoundRectCallout">
            <a:avLst>
              <a:gd name="adj1" fmla="val -525"/>
              <a:gd name="adj2" fmla="val 108694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400" b="1" dirty="0">
                <a:latin typeface="Century Gothic" panose="020B0502020202020204" pitchFamily="34" charset="0"/>
                <a:ea typeface="MS Mincho"/>
                <a:cs typeface="Times New Roman" panose="02020603050405020304" pitchFamily="18" charset="0"/>
              </a:rPr>
              <a:t>Those who are sad now are happy, because God will comfort them.</a:t>
            </a:r>
            <a:endParaRPr lang="en-GB" sz="24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101" b="14301"/>
          <a:stretch>
            <a:fillRect/>
          </a:stretch>
        </p:blipFill>
        <p:spPr bwMode="auto">
          <a:xfrm>
            <a:off x="0" y="674688"/>
            <a:ext cx="9144000" cy="5508625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507" name="TextBox 2"/>
          <p:cNvSpPr txBox="1">
            <a:spLocks noChangeArrowheads="1"/>
          </p:cNvSpPr>
          <p:nvPr/>
        </p:nvSpPr>
        <p:spPr bwMode="auto">
          <a:xfrm>
            <a:off x="0" y="115888"/>
            <a:ext cx="385127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1800" b="1">
                <a:solidFill>
                  <a:schemeClr val="bg1"/>
                </a:solidFill>
                <a:latin typeface="Century Gothic" panose="020B0502020202020204" pitchFamily="34" charset="0"/>
              </a:rPr>
              <a:t>Prayer station image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Clouds</Template>
  <TotalTime>2237</TotalTime>
  <Words>71</Words>
  <Application>Microsoft Office PowerPoint</Application>
  <PresentationFormat>On-screen Show (4:3)</PresentationFormat>
  <Paragraphs>11</Paragraphs>
  <Slides>8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7" baseType="lpstr">
      <vt:lpstr>MS PGothic</vt:lpstr>
      <vt:lpstr>MS PGothic</vt:lpstr>
      <vt:lpstr>Arial</vt:lpstr>
      <vt:lpstr>Calibri</vt:lpstr>
      <vt:lpstr>Cambria</vt:lpstr>
      <vt:lpstr>Century Gothic</vt:lpstr>
      <vt:lpstr>MS Mincho</vt:lpstr>
      <vt:lpstr>Times New Roman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St Mary's College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Royal Borough of Kingston</dc:title>
  <dc:creator>systemtest</dc:creator>
  <cp:lastModifiedBy>Vernham Dean Primary School</cp:lastModifiedBy>
  <cp:revision>65</cp:revision>
  <dcterms:created xsi:type="dcterms:W3CDTF">2007-01-25T14:09:13Z</dcterms:created>
  <dcterms:modified xsi:type="dcterms:W3CDTF">2021-03-19T10:01:12Z</dcterms:modified>
</cp:coreProperties>
</file>