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5"/>
  </p:notesMasterIdLst>
  <p:sldIdLst>
    <p:sldId id="264" r:id="rId2"/>
    <p:sldId id="265" r:id="rId3"/>
    <p:sldId id="266" r:id="rId4"/>
    <p:sldId id="267" r:id="rId5"/>
    <p:sldId id="256" r:id="rId6"/>
    <p:sldId id="257" r:id="rId7"/>
    <p:sldId id="258" r:id="rId8"/>
    <p:sldId id="259" r:id="rId9"/>
    <p:sldId id="260" r:id="rId10"/>
    <p:sldId id="261" r:id="rId11"/>
    <p:sldId id="268" r:id="rId12"/>
    <p:sldId id="262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EABF4-E8FC-4C78-B914-FCA6FDD3108B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B43AD4-2FFD-4A57-9D17-A99C42607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588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912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1551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401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s://www.youtube.com/watch?v=lFBZJGSgyVQ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8997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1" y="188640"/>
            <a:ext cx="91665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Worship</a:t>
            </a:r>
            <a:endParaRPr lang="en-GB" sz="5400" dirty="0"/>
          </a:p>
        </p:txBody>
      </p:sp>
      <p:sp>
        <p:nvSpPr>
          <p:cNvPr id="2" name="TextBox 1"/>
          <p:cNvSpPr txBox="1"/>
          <p:nvPr/>
        </p:nvSpPr>
        <p:spPr>
          <a:xfrm>
            <a:off x="1847528" y="2313747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COMPASSION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283" y="1418295"/>
            <a:ext cx="3477543" cy="2846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824192" y="2313746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/>
                </a:solidFill>
              </a:rPr>
              <a:t>CREATIVITY</a:t>
            </a:r>
            <a:endParaRPr lang="en-GB" sz="3600" dirty="0">
              <a:solidFill>
                <a:schemeClr val="accent6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11824" y="4581129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</a:rPr>
              <a:t>COURAGE</a:t>
            </a:r>
            <a:endParaRPr lang="en-GB" sz="3600" dirty="0">
              <a:solidFill>
                <a:srgbClr val="FFC000"/>
              </a:solidFill>
            </a:endParaRPr>
          </a:p>
        </p:txBody>
      </p:sp>
      <p:pic>
        <p:nvPicPr>
          <p:cNvPr id="6" name="Picture 2" descr="C:\Users\maddie.richardson.VERNHAMDEANPRI.005\AppData\Local\Microsoft\Windows\Temporary Internet Files\Content.IE5\GDUQWLSF\rainbow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199" y="5188028"/>
            <a:ext cx="3691579" cy="1845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81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1947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/>
            <a:endParaRPr lang="en-GB" dirty="0"/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1252029" y="13063"/>
            <a:ext cx="9490019" cy="6957391"/>
            <a:chOff x="19" y="119"/>
            <a:chExt cx="5812" cy="3965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9" y="119"/>
              <a:ext cx="5758" cy="3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" y="119"/>
              <a:ext cx="5748" cy="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14" y="299"/>
              <a:ext cx="1351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Candle Prayer</a:t>
              </a:r>
              <a:endParaRPr lang="en-US" alt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1697" y="29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314" y="553"/>
              <a:ext cx="1383" cy="1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314" y="688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314" y="1079"/>
              <a:ext cx="158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Heavenly Father</a:t>
              </a:r>
              <a:endParaRPr lang="en-US" altLang="en-US" dirty="0"/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1936" y="107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314" y="1470"/>
              <a:ext cx="24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We </a:t>
              </a:r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light these candles </a:t>
              </a:r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to</a:t>
              </a:r>
              <a:endParaRPr lang="en-US" altLang="en-US" dirty="0"/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19" y="708"/>
              <a:ext cx="1917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                                  </a:t>
              </a:r>
              <a:endParaRPr lang="en-US" altLang="en-US" dirty="0"/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4756" y="1470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314" y="1761"/>
              <a:ext cx="224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remind us that You are</a:t>
              </a:r>
              <a:endParaRPr lang="en-US" altLang="en-US" dirty="0"/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2068" y="1168"/>
              <a:ext cx="1414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</a:t>
              </a:r>
              <a:endParaRPr lang="en-US" altLang="en-US" dirty="0"/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2846" y="1761"/>
              <a:ext cx="2227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                                     </a:t>
              </a:r>
              <a:endParaRPr lang="en-US" altLang="en-US" dirty="0"/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5116" y="1761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9" name="Rectangle 19"/>
            <p:cNvSpPr>
              <a:spLocks noChangeArrowheads="1"/>
            </p:cNvSpPr>
            <p:nvPr/>
          </p:nvSpPr>
          <p:spPr bwMode="auto">
            <a:xfrm>
              <a:off x="314" y="2053"/>
              <a:ext cx="213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the light of the world.</a:t>
              </a:r>
              <a:endParaRPr lang="en-US" altLang="en-US" dirty="0"/>
            </a:p>
          </p:txBody>
        </p:sp>
        <p:sp>
          <p:nvSpPr>
            <p:cNvPr id="20" name="Rectangle 20"/>
            <p:cNvSpPr>
              <a:spLocks noChangeArrowheads="1"/>
            </p:cNvSpPr>
            <p:nvPr/>
          </p:nvSpPr>
          <p:spPr bwMode="auto">
            <a:xfrm>
              <a:off x="2483" y="2053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1" name="Rectangle 21"/>
            <p:cNvSpPr>
              <a:spLocks noChangeArrowheads="1"/>
            </p:cNvSpPr>
            <p:nvPr/>
          </p:nvSpPr>
          <p:spPr bwMode="auto">
            <a:xfrm>
              <a:off x="314" y="2345"/>
              <a:ext cx="2289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We come together now</a:t>
              </a:r>
              <a:endParaRPr lang="en-US" altLang="en-US" dirty="0"/>
            </a:p>
          </p:txBody>
        </p:sp>
        <p:sp>
          <p:nvSpPr>
            <p:cNvPr id="22" name="Rectangle 22"/>
            <p:cNvSpPr>
              <a:spLocks noChangeArrowheads="1"/>
            </p:cNvSpPr>
            <p:nvPr/>
          </p:nvSpPr>
          <p:spPr bwMode="auto">
            <a:xfrm>
              <a:off x="2654" y="2345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3" name="Rectangle 23"/>
            <p:cNvSpPr>
              <a:spLocks noChangeArrowheads="1"/>
            </p:cNvSpPr>
            <p:nvPr/>
          </p:nvSpPr>
          <p:spPr bwMode="auto">
            <a:xfrm>
              <a:off x="2708" y="2345"/>
              <a:ext cx="206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to</a:t>
              </a:r>
              <a:endParaRPr lang="en-US" altLang="en-US" dirty="0"/>
            </a:p>
          </p:txBody>
        </p:sp>
        <p:sp>
          <p:nvSpPr>
            <p:cNvPr id="24" name="Rectangle 24"/>
            <p:cNvSpPr>
              <a:spLocks noChangeArrowheads="1"/>
            </p:cNvSpPr>
            <p:nvPr/>
          </p:nvSpPr>
          <p:spPr bwMode="auto">
            <a:xfrm>
              <a:off x="2919" y="2345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5" name="Rectangle 25"/>
            <p:cNvSpPr>
              <a:spLocks noChangeArrowheads="1"/>
            </p:cNvSpPr>
            <p:nvPr/>
          </p:nvSpPr>
          <p:spPr bwMode="auto">
            <a:xfrm>
              <a:off x="2973" y="2345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6" name="Rectangle 26"/>
            <p:cNvSpPr>
              <a:spLocks noChangeArrowheads="1"/>
            </p:cNvSpPr>
            <p:nvPr/>
          </p:nvSpPr>
          <p:spPr bwMode="auto">
            <a:xfrm>
              <a:off x="3027" y="2345"/>
              <a:ext cx="2015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                                     </a:t>
              </a:r>
              <a:endParaRPr lang="en-US" altLang="en-US"/>
            </a:p>
          </p:txBody>
        </p:sp>
        <p:sp>
          <p:nvSpPr>
            <p:cNvPr id="27" name="Rectangle 27"/>
            <p:cNvSpPr>
              <a:spLocks noChangeArrowheads="1"/>
            </p:cNvSpPr>
            <p:nvPr/>
          </p:nvSpPr>
          <p:spPr bwMode="auto">
            <a:xfrm>
              <a:off x="314" y="2637"/>
              <a:ext cx="1778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pray and to praise</a:t>
              </a:r>
              <a:endParaRPr lang="en-US" altLang="en-US" dirty="0"/>
            </a:p>
          </p:txBody>
        </p:sp>
        <p:sp>
          <p:nvSpPr>
            <p:cNvPr id="28" name="Rectangle 28"/>
            <p:cNvSpPr>
              <a:spLocks noChangeArrowheads="1"/>
            </p:cNvSpPr>
            <p:nvPr/>
          </p:nvSpPr>
          <p:spPr bwMode="auto">
            <a:xfrm>
              <a:off x="2233" y="2637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9" name="Rectangle 29"/>
            <p:cNvSpPr>
              <a:spLocks noChangeArrowheads="1"/>
            </p:cNvSpPr>
            <p:nvPr/>
          </p:nvSpPr>
          <p:spPr bwMode="auto">
            <a:xfrm>
              <a:off x="2131" y="2644"/>
              <a:ext cx="628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and to</a:t>
              </a:r>
              <a:endParaRPr lang="en-US" altLang="en-US" dirty="0"/>
            </a:p>
          </p:txBody>
        </p:sp>
        <p:sp>
          <p:nvSpPr>
            <p:cNvPr id="30" name="Rectangle 30"/>
            <p:cNvSpPr>
              <a:spLocks noChangeArrowheads="1"/>
            </p:cNvSpPr>
            <p:nvPr/>
          </p:nvSpPr>
          <p:spPr bwMode="auto">
            <a:xfrm>
              <a:off x="2927" y="2637"/>
              <a:ext cx="180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                             </a:t>
              </a:r>
              <a:endParaRPr lang="en-US" altLang="en-US" dirty="0"/>
            </a:p>
          </p:txBody>
        </p:sp>
        <p:sp>
          <p:nvSpPr>
            <p:cNvPr id="31" name="Rectangle 31"/>
            <p:cNvSpPr>
              <a:spLocks noChangeArrowheads="1"/>
            </p:cNvSpPr>
            <p:nvPr/>
          </p:nvSpPr>
          <p:spPr bwMode="auto">
            <a:xfrm>
              <a:off x="4765" y="2637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24" name="Rectangle 32"/>
            <p:cNvSpPr>
              <a:spLocks noChangeArrowheads="1"/>
            </p:cNvSpPr>
            <p:nvPr/>
          </p:nvSpPr>
          <p:spPr bwMode="auto">
            <a:xfrm>
              <a:off x="314" y="2929"/>
              <a:ext cx="1956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remove all darkness</a:t>
              </a:r>
              <a:endParaRPr lang="en-US" altLang="en-US" dirty="0"/>
            </a:p>
          </p:txBody>
        </p:sp>
        <p:sp>
          <p:nvSpPr>
            <p:cNvPr id="1025" name="Rectangle 33"/>
            <p:cNvSpPr>
              <a:spLocks noChangeArrowheads="1"/>
            </p:cNvSpPr>
            <p:nvPr/>
          </p:nvSpPr>
          <p:spPr bwMode="auto">
            <a:xfrm>
              <a:off x="2305" y="292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27" name="Rectangle 34"/>
            <p:cNvSpPr>
              <a:spLocks noChangeArrowheads="1"/>
            </p:cNvSpPr>
            <p:nvPr/>
          </p:nvSpPr>
          <p:spPr bwMode="auto">
            <a:xfrm>
              <a:off x="2359" y="2929"/>
              <a:ext cx="159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  </a:t>
              </a:r>
              <a:endParaRPr lang="en-US" altLang="en-US"/>
            </a:p>
          </p:txBody>
        </p:sp>
        <p:sp>
          <p:nvSpPr>
            <p:cNvPr id="1030" name="Rectangle 36"/>
            <p:cNvSpPr>
              <a:spLocks noChangeArrowheads="1"/>
            </p:cNvSpPr>
            <p:nvPr/>
          </p:nvSpPr>
          <p:spPr bwMode="auto">
            <a:xfrm>
              <a:off x="4954" y="292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31" name="Rectangle 37"/>
            <p:cNvSpPr>
              <a:spLocks noChangeArrowheads="1"/>
            </p:cNvSpPr>
            <p:nvPr/>
          </p:nvSpPr>
          <p:spPr bwMode="auto">
            <a:xfrm>
              <a:off x="314" y="3221"/>
              <a:ext cx="86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from our</a:t>
              </a:r>
              <a:endParaRPr lang="en-US" altLang="en-US"/>
            </a:p>
          </p:txBody>
        </p:sp>
        <p:sp>
          <p:nvSpPr>
            <p:cNvPr id="1032" name="Rectangle 38"/>
            <p:cNvSpPr>
              <a:spLocks noChangeArrowheads="1"/>
            </p:cNvSpPr>
            <p:nvPr/>
          </p:nvSpPr>
          <p:spPr bwMode="auto">
            <a:xfrm>
              <a:off x="1194" y="3221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33" name="Rectangle 39"/>
            <p:cNvSpPr>
              <a:spLocks noChangeArrowheads="1"/>
            </p:cNvSpPr>
            <p:nvPr/>
          </p:nvSpPr>
          <p:spPr bwMode="auto">
            <a:xfrm>
              <a:off x="1248" y="3221"/>
              <a:ext cx="1808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hearts and minds. </a:t>
              </a:r>
              <a:endParaRPr lang="en-US" altLang="en-US"/>
            </a:p>
          </p:txBody>
        </p:sp>
        <p:sp>
          <p:nvSpPr>
            <p:cNvPr id="1034" name="Rectangle 40"/>
            <p:cNvSpPr>
              <a:spLocks noChangeArrowheads="1"/>
            </p:cNvSpPr>
            <p:nvPr/>
          </p:nvSpPr>
          <p:spPr bwMode="auto">
            <a:xfrm>
              <a:off x="3084" y="3221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35" name="Rectangle 41"/>
            <p:cNvSpPr>
              <a:spLocks noChangeArrowheads="1"/>
            </p:cNvSpPr>
            <p:nvPr/>
          </p:nvSpPr>
          <p:spPr bwMode="auto">
            <a:xfrm>
              <a:off x="314" y="3512"/>
              <a:ext cx="579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Amen</a:t>
              </a:r>
              <a:endParaRPr lang="en-US" altLang="en-US"/>
            </a:p>
          </p:txBody>
        </p:sp>
        <p:sp>
          <p:nvSpPr>
            <p:cNvPr id="1036" name="Rectangle 42"/>
            <p:cNvSpPr>
              <a:spLocks noChangeArrowheads="1"/>
            </p:cNvSpPr>
            <p:nvPr/>
          </p:nvSpPr>
          <p:spPr bwMode="auto">
            <a:xfrm>
              <a:off x="903" y="3512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856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Worship 4</a:t>
            </a:r>
            <a:r>
              <a:rPr lang="en-GB" baseline="30000" dirty="0" smtClean="0"/>
              <a:t>th</a:t>
            </a:r>
            <a:r>
              <a:rPr lang="en-GB" dirty="0" smtClean="0"/>
              <a:t> October 2021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/>
              <a:t>Hope</a:t>
            </a:r>
            <a:endParaRPr lang="en-GB" sz="6000" dirty="0"/>
          </a:p>
        </p:txBody>
      </p:sp>
      <p:pic>
        <p:nvPicPr>
          <p:cNvPr id="4" name="Picture 3" descr="Hope - Highway Sign imag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243" y="0"/>
            <a:ext cx="3611316" cy="240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063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400" dirty="0" smtClean="0"/>
              <a:t>Leader </a:t>
            </a:r>
            <a:r>
              <a:rPr lang="en-GB" sz="4400" dirty="0"/>
              <a:t>- The Lord is here </a:t>
            </a:r>
            <a:endParaRPr lang="en-GB" sz="4400" dirty="0" smtClean="0"/>
          </a:p>
          <a:p>
            <a:pPr marL="0" indent="0">
              <a:buNone/>
            </a:pPr>
            <a:r>
              <a:rPr lang="en-GB" sz="4400" dirty="0" smtClean="0"/>
              <a:t>Response- </a:t>
            </a:r>
            <a:r>
              <a:rPr lang="en-GB" sz="4400" dirty="0"/>
              <a:t>His spirit is with us</a:t>
            </a:r>
          </a:p>
        </p:txBody>
      </p:sp>
    </p:spTree>
    <p:extLst>
      <p:ext uri="{BB962C8B-B14F-4D97-AF65-F5344CB8AC3E}">
        <p14:creationId xmlns:p14="http://schemas.microsoft.com/office/powerpoint/2010/main" val="1934748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 John 12:46 where Jesus says ‘I have come into the world as a light, so that no one who believes in me should stay in darkness.’ Look at the image of a lighthouse. Talk about what a lighthouse meant in the past to sailors (safety, home soon) after a long and often difficult trip at sea. A lighthouse might have been the only light in a violent storm, granting optimism to those who saw it. A lighthouse is a symbol to many Christians. It is used to reflect God's power to protect and comfort. The beacon symbolizes the light of Christ as a guide for life. When we find ourselves struggling or losing hope where do we go for support?</a:t>
            </a:r>
          </a:p>
        </p:txBody>
      </p:sp>
    </p:spTree>
    <p:extLst>
      <p:ext uri="{BB962C8B-B14F-4D97-AF65-F5344CB8AC3E}">
        <p14:creationId xmlns:p14="http://schemas.microsoft.com/office/powerpoint/2010/main" val="3787096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Look at </a:t>
            </a:r>
            <a:r>
              <a:rPr lang="en-GB" dirty="0" smtClean="0"/>
              <a:t>this </a:t>
            </a:r>
            <a:r>
              <a:rPr lang="en-GB" dirty="0"/>
              <a:t>image of a lighthouse</a:t>
            </a:r>
            <a:r>
              <a:rPr lang="en-GB" dirty="0" smtClean="0"/>
              <a:t>.</a:t>
            </a:r>
          </a:p>
          <a:p>
            <a:r>
              <a:rPr lang="en-GB" dirty="0" smtClean="0"/>
              <a:t> </a:t>
            </a:r>
            <a:r>
              <a:rPr lang="en-GB" dirty="0"/>
              <a:t>W</a:t>
            </a:r>
            <a:r>
              <a:rPr lang="en-GB" dirty="0" smtClean="0"/>
              <a:t>hat did a </a:t>
            </a:r>
            <a:r>
              <a:rPr lang="en-GB" dirty="0"/>
              <a:t>lighthouse meant in the past to sailors </a:t>
            </a:r>
            <a:r>
              <a:rPr lang="en-GB" dirty="0" smtClean="0"/>
              <a:t>after </a:t>
            </a:r>
            <a:r>
              <a:rPr lang="en-GB" dirty="0"/>
              <a:t>a long and often difficult trip at </a:t>
            </a:r>
            <a:r>
              <a:rPr lang="en-GB" dirty="0" smtClean="0"/>
              <a:t>sea</a:t>
            </a:r>
            <a:r>
              <a:rPr lang="en-GB" dirty="0"/>
              <a:t>?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 descr="Lighthouse · Free Stock Ph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708" y="3270502"/>
            <a:ext cx="5223497" cy="3587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9608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lighthouse might have been the only light in a violent storm, granting optimism to those who saw it. A lighthouse is a symbol to many Christians. It is used to reflect God's power to protect and comfort. The beacon symbolizes the light of Christ as a guide for life. </a:t>
            </a:r>
            <a:endParaRPr lang="en-GB" dirty="0" smtClean="0"/>
          </a:p>
          <a:p>
            <a:r>
              <a:rPr lang="en-GB" dirty="0" smtClean="0"/>
              <a:t>When </a:t>
            </a:r>
            <a:r>
              <a:rPr lang="en-GB" dirty="0"/>
              <a:t>we find ourselves struggling or losing hope where do we go for support?</a:t>
            </a:r>
          </a:p>
          <a:p>
            <a:endParaRPr lang="en-GB" dirty="0"/>
          </a:p>
        </p:txBody>
      </p:sp>
      <p:pic>
        <p:nvPicPr>
          <p:cNvPr id="4" name="Picture 3" descr="Download Standing Human Business Question Mark Behavior HQ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834" y="3500845"/>
            <a:ext cx="3683726" cy="368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7990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Listen to My Lighthouse by Rend Collective. </a:t>
            </a:r>
            <a:r>
              <a:rPr lang="en-GB" dirty="0" smtClean="0"/>
              <a:t>Reflect </a:t>
            </a:r>
            <a:r>
              <a:rPr lang="en-GB" dirty="0"/>
              <a:t>on the image of </a:t>
            </a:r>
            <a:r>
              <a:rPr lang="en-GB" dirty="0" smtClean="0"/>
              <a:t>this </a:t>
            </a:r>
            <a:r>
              <a:rPr lang="en-GB" dirty="0"/>
              <a:t>lighthouse </a:t>
            </a:r>
            <a:r>
              <a:rPr lang="en-GB" dirty="0" smtClean="0"/>
              <a:t>as Jesus being the light </a:t>
            </a:r>
            <a:r>
              <a:rPr lang="en-GB" dirty="0"/>
              <a:t>of the </a:t>
            </a:r>
            <a:r>
              <a:rPr lang="en-GB" dirty="0" smtClean="0"/>
              <a:t>world</a:t>
            </a:r>
            <a:r>
              <a:rPr lang="en-GB" dirty="0"/>
              <a:t> </a:t>
            </a:r>
            <a:r>
              <a:rPr lang="en-GB" dirty="0" smtClean="0"/>
              <a:t>and God being the power of all hope.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www.youtube.com/watch?v=lFBZJGSgyVQ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 descr="Lighthouse under sky and clouds at Marseille, France image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841" y="3540034"/>
            <a:ext cx="4683035" cy="312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956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2"/>
          <a:stretch/>
        </p:blipFill>
        <p:spPr bwMode="auto">
          <a:xfrm>
            <a:off x="1524000" y="0"/>
            <a:ext cx="914400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238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May </a:t>
            </a:r>
            <a:r>
              <a:rPr lang="en-GB" dirty="0"/>
              <a:t>the light of Christ shine in all our hearts Response – Amen</a:t>
            </a:r>
            <a:r>
              <a:rPr lang="en-GB" dirty="0" smtClean="0"/>
              <a:t>.</a:t>
            </a:r>
          </a:p>
          <a:p>
            <a:endParaRPr lang="en-GB" dirty="0"/>
          </a:p>
        </p:txBody>
      </p:sp>
      <p:pic>
        <p:nvPicPr>
          <p:cNvPr id="4" name="Picture 3" descr="White Candle · Free Stock Ph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033" y="2991394"/>
            <a:ext cx="4283529" cy="2855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1095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35560" y="1844824"/>
            <a:ext cx="784887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5400" dirty="0">
                <a:latin typeface="Comic Sans MS" pitchFamily="66" charset="0"/>
              </a:rPr>
              <a:t>May the peace of </a:t>
            </a:r>
            <a:endParaRPr lang="en-GB" altLang="en-US" sz="5400" dirty="0" smtClean="0">
              <a:latin typeface="Comic Sans MS" pitchFamily="66" charset="0"/>
            </a:endParaRPr>
          </a:p>
          <a:p>
            <a:pPr algn="ctr"/>
            <a:r>
              <a:rPr lang="en-GB" altLang="en-US" sz="5400" dirty="0" smtClean="0">
                <a:latin typeface="Comic Sans MS" pitchFamily="66" charset="0"/>
              </a:rPr>
              <a:t>The </a:t>
            </a:r>
            <a:r>
              <a:rPr lang="en-GB" altLang="en-US" sz="5400" dirty="0">
                <a:latin typeface="Comic Sans MS" pitchFamily="66" charset="0"/>
              </a:rPr>
              <a:t>Lord be with you always</a:t>
            </a:r>
            <a:br>
              <a:rPr lang="en-GB" altLang="en-US" sz="5400" dirty="0">
                <a:latin typeface="Comic Sans MS" pitchFamily="66" charset="0"/>
              </a:rPr>
            </a:br>
            <a:r>
              <a:rPr lang="en-GB" altLang="en-US" sz="5400" dirty="0">
                <a:latin typeface="Comic Sans MS" pitchFamily="66" charset="0"/>
              </a:rPr>
              <a:t/>
            </a:r>
            <a:br>
              <a:rPr lang="en-GB" altLang="en-US" sz="5400" dirty="0">
                <a:latin typeface="Comic Sans MS" pitchFamily="66" charset="0"/>
              </a:rPr>
            </a:br>
            <a:r>
              <a:rPr lang="en-GB" altLang="en-US" sz="5400" dirty="0">
                <a:latin typeface="Comic Sans MS" pitchFamily="66" charset="0"/>
              </a:rPr>
              <a:t>And also with you</a:t>
            </a:r>
            <a:endParaRPr lang="en-GB" sz="5400" dirty="0"/>
          </a:p>
        </p:txBody>
      </p:sp>
      <p:pic>
        <p:nvPicPr>
          <p:cNvPr id="1026" name="Picture 2" descr="C:\Users\clare.price.VERNHAMDEANPRI\AppData\Local\Microsoft\Windows\Temporary Internet Files\Content.IE5\THZ3ABVA\7977942-a-free-flying-white-dove-with-olive-branch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896" y="280492"/>
            <a:ext cx="1600200" cy="1257300"/>
          </a:xfrm>
          <a:prstGeom prst="rect">
            <a:avLst/>
          </a:prstGeom>
          <a:ln>
            <a:noFill/>
          </a:ln>
          <a:effectLst>
            <a:glow rad="101600">
              <a:srgbClr val="CCFFFF">
                <a:alpha val="60000"/>
              </a:srgb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29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</TotalTime>
  <Words>387</Words>
  <Application>Microsoft Office PowerPoint</Application>
  <PresentationFormat>Widescreen</PresentationFormat>
  <Paragraphs>57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Comic Sans MS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Worship 4th October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Worship 4th October 2021</dc:title>
  <dc:creator>Cheryl Hawkings</dc:creator>
  <cp:lastModifiedBy>Cheryl Hawkings</cp:lastModifiedBy>
  <cp:revision>2</cp:revision>
  <dcterms:created xsi:type="dcterms:W3CDTF">2021-10-03T20:18:56Z</dcterms:created>
  <dcterms:modified xsi:type="dcterms:W3CDTF">2021-10-03T20:36:43Z</dcterms:modified>
</cp:coreProperties>
</file>