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4z7gDsSKUmU?t=172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8049234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-tube.com/watch?v=eaxpxwbce3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Colour the school with kindness-</a:t>
            </a:r>
            <a:r>
              <a:rPr lang="en-GB" dirty="0" err="1" smtClean="0"/>
              <a:t>cOMPASSION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31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Kid President- How to change the World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youtu.be/4z7gDsSKUmU?t=172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4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MEAN</a:t>
            </a:r>
            <a:endParaRPr lang="en-GB" sz="8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9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kIND</a:t>
            </a:r>
            <a:endParaRPr lang="en-GB" sz="9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348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uNHELPFUL</a:t>
            </a:r>
            <a:endParaRPr lang="en-GB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hELPFUL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201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sELFISH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/>
              <a:t>sHARING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3854344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lYING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/>
              <a:t>hONESTY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71385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mISERABLE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7200" dirty="0" err="1" smtClean="0"/>
              <a:t>jOYFUL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291098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aNNOYED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pATIENT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718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dISLIKE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fORGIVE</a:t>
            </a:r>
            <a:endParaRPr lang="en-GB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0445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Colour your world with kindness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vimeo.com/80492342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438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Here’s your canvas!</a:t>
            </a:r>
            <a:endParaRPr lang="en-GB" dirty="0"/>
          </a:p>
        </p:txBody>
      </p:sp>
      <p:pic>
        <p:nvPicPr>
          <p:cNvPr id="4" name="Content Placeholder 3" descr="May 201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623" y="2406152"/>
            <a:ext cx="3623531" cy="3424237"/>
          </a:xfrm>
        </p:spPr>
      </p:pic>
      <p:pic>
        <p:nvPicPr>
          <p:cNvPr id="5" name="Picture 4" descr="LA CASA ENCENDIDA: 20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544" y="2214694"/>
            <a:ext cx="2628719" cy="1351326"/>
          </a:xfrm>
          <a:prstGeom prst="rect">
            <a:avLst/>
          </a:prstGeom>
        </p:spPr>
      </p:pic>
      <p:pic>
        <p:nvPicPr>
          <p:cNvPr id="6" name="Picture 5" descr="Paint - Wikipedi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52" y="3095898"/>
            <a:ext cx="3330121" cy="249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552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Kind</a:t>
            </a:r>
            <a:endParaRPr lang="en-GB" sz="9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83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Helpful</a:t>
            </a:r>
            <a:endParaRPr lang="en-GB" sz="96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789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Sharing</a:t>
            </a:r>
            <a:endParaRPr lang="en-GB" sz="96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781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585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Honesty</a:t>
            </a:r>
            <a:endParaRPr lang="en-GB" sz="9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1593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Joyful</a:t>
            </a:r>
            <a:endParaRPr lang="en-GB" sz="9600" b="1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137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Patient</a:t>
            </a:r>
            <a:endParaRPr lang="en-GB" sz="96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290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5" y="2432406"/>
            <a:ext cx="10363826" cy="34241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600" b="1" dirty="0" smtClean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Forgive</a:t>
            </a:r>
            <a:endParaRPr lang="en-GB" sz="9600" b="1" dirty="0">
              <a:solidFill>
                <a:srgbClr val="FF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2997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Thumbs up or thumbs down?</a:t>
            </a:r>
            <a:endParaRPr lang="en-GB" dirty="0"/>
          </a:p>
        </p:txBody>
      </p:sp>
      <p:pic>
        <p:nvPicPr>
          <p:cNvPr id="4" name="Content Placeholder 3" descr="Файл:Emoji u1f44d.svg — Викитека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613" y="2314712"/>
            <a:ext cx="3424237" cy="3424237"/>
          </a:xfrm>
        </p:spPr>
      </p:pic>
      <p:pic>
        <p:nvPicPr>
          <p:cNvPr id="5" name="Picture 4" descr="File:Emoji u1f44e.svg - Wikimedia Common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611" y="2314712"/>
            <a:ext cx="3526971" cy="352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61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</a:t>
            </a:r>
            <a:endParaRPr lang="en-GB" dirty="0"/>
          </a:p>
        </p:txBody>
      </p:sp>
      <p:pic>
        <p:nvPicPr>
          <p:cNvPr id="4" name="Content Placeholder 3" descr="Epitome: Healing and the Power of Prayer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161" y="2366963"/>
            <a:ext cx="2285678" cy="3424237"/>
          </a:xfrm>
        </p:spPr>
      </p:pic>
    </p:spTree>
    <p:extLst>
      <p:ext uri="{BB962C8B-B14F-4D97-AF65-F5344CB8AC3E}">
        <p14:creationId xmlns:p14="http://schemas.microsoft.com/office/powerpoint/2010/main" val="36987851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Song-Our God is a great big god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https://www.you-tube.com/watch?v=eaxpxwbce31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4524577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71</TotalTime>
  <Words>65</Words>
  <Application>Microsoft Office PowerPoint</Application>
  <PresentationFormat>Widescreen</PresentationFormat>
  <Paragraphs>31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Tw Cen MT</vt:lpstr>
      <vt:lpstr>Droplet</vt:lpstr>
      <vt:lpstr>Colour the school with kindness-cOMPASSION</vt:lpstr>
      <vt:lpstr>Kid President- How to change the World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Colour your world with kindness</vt:lpstr>
      <vt:lpstr>Here’s your canvas!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Thumbs up or thumbs down?</vt:lpstr>
      <vt:lpstr>Prayer</vt:lpstr>
      <vt:lpstr>Song-Our God is a great big god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 the school with kindness-cOMPASSION</dc:title>
  <dc:creator>Vernham Dean Primary School</dc:creator>
  <cp:lastModifiedBy>Vernham Dean Primary School</cp:lastModifiedBy>
  <cp:revision>6</cp:revision>
  <dcterms:created xsi:type="dcterms:W3CDTF">2021-03-19T10:22:05Z</dcterms:created>
  <dcterms:modified xsi:type="dcterms:W3CDTF">2021-03-19T11:34:29Z</dcterms:modified>
</cp:coreProperties>
</file>