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Spirituality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What is spirituality?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078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Spirituality can be thought about through these things: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 descr="Authentic Fire Review – Part 6 – Review of Chapter 5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688" y="2011986"/>
            <a:ext cx="1264432" cy="1687177"/>
          </a:xfrm>
        </p:spPr>
      </p:pic>
      <p:pic>
        <p:nvPicPr>
          <p:cNvPr id="5" name="Picture 4" descr="Kerze –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939" y="4558838"/>
            <a:ext cx="733042" cy="1735975"/>
          </a:xfrm>
          <a:prstGeom prst="rect">
            <a:avLst/>
          </a:prstGeom>
        </p:spPr>
      </p:pic>
      <p:pic>
        <p:nvPicPr>
          <p:cNvPr id="6" name="Picture 5" descr="Door - Wikipedi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266" y="1905000"/>
            <a:ext cx="1089413" cy="1952971"/>
          </a:xfrm>
          <a:prstGeom prst="rect">
            <a:avLst/>
          </a:prstGeom>
        </p:spPr>
      </p:pic>
      <p:pic>
        <p:nvPicPr>
          <p:cNvPr id="7" name="Picture 6" descr="File:Rankin house window.JPG - Wiki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838" y="4603865"/>
            <a:ext cx="1926231" cy="144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22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Which word goes with which picture?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Self</a:t>
            </a:r>
            <a:endParaRPr lang="en-GB" dirty="0"/>
          </a:p>
          <a:p>
            <a:r>
              <a:rPr lang="en-GB" dirty="0" smtClean="0"/>
              <a:t>Beauty</a:t>
            </a:r>
          </a:p>
          <a:p>
            <a:r>
              <a:rPr lang="en-GB" dirty="0" smtClean="0"/>
              <a:t>Beyond</a:t>
            </a:r>
          </a:p>
          <a:p>
            <a:r>
              <a:rPr lang="en-GB" dirty="0" smtClean="0"/>
              <a:t>wonder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2727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Door-Open up the door to others</a:t>
            </a:r>
          </a:p>
          <a:p>
            <a:r>
              <a:rPr lang="en-GB" dirty="0" smtClean="0"/>
              <a:t>Candle-Hope in darkness</a:t>
            </a:r>
          </a:p>
          <a:p>
            <a:r>
              <a:rPr lang="en-GB" dirty="0" smtClean="0"/>
              <a:t>Mirror-Inner self/reflectiveness</a:t>
            </a:r>
          </a:p>
          <a:p>
            <a:r>
              <a:rPr lang="en-GB" dirty="0" smtClean="0"/>
              <a:t>Window-Looking out-Awe and Wonder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023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https://youtu.be/iysgRVPp6PM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791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words would you use linked to spirituality?</a:t>
            </a:r>
            <a:endParaRPr lang="en-GB" dirty="0"/>
          </a:p>
        </p:txBody>
      </p:sp>
      <p:pic>
        <p:nvPicPr>
          <p:cNvPr id="6" name="Content Placeholder 5" descr="5 Steps To Improve Your Spiritual Health - In5D Esoteric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529" y="2133600"/>
            <a:ext cx="5640767" cy="3778250"/>
          </a:xfrm>
        </p:spPr>
      </p:pic>
    </p:spTree>
    <p:extLst>
      <p:ext uri="{BB962C8B-B14F-4D97-AF65-F5344CB8AC3E}">
        <p14:creationId xmlns:p14="http://schemas.microsoft.com/office/powerpoint/2010/main" val="1870595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Prayer</a:t>
            </a:r>
            <a:endParaRPr lang="en-GB" dirty="0"/>
          </a:p>
        </p:txBody>
      </p:sp>
      <p:pic>
        <p:nvPicPr>
          <p:cNvPr id="4" name="Content Placeholder 3" descr="The Prayer Hand for Kids (Lord's Prayer) Ministry-To-Children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469" y="2133600"/>
            <a:ext cx="6716888" cy="3778250"/>
          </a:xfrm>
        </p:spPr>
      </p:pic>
    </p:spTree>
    <p:extLst>
      <p:ext uri="{BB962C8B-B14F-4D97-AF65-F5344CB8AC3E}">
        <p14:creationId xmlns:p14="http://schemas.microsoft.com/office/powerpoint/2010/main" val="1833557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Prayer. Conversations with God | Graphic for our January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080" y="2133600"/>
            <a:ext cx="5037666" cy="3778250"/>
          </a:xfrm>
        </p:spPr>
      </p:pic>
    </p:spTree>
    <p:extLst>
      <p:ext uri="{BB962C8B-B14F-4D97-AF65-F5344CB8AC3E}">
        <p14:creationId xmlns:p14="http://schemas.microsoft.com/office/powerpoint/2010/main" val="329424005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</TotalTime>
  <Words>53</Words>
  <Application>Microsoft Office PowerPoint</Application>
  <PresentationFormat>Widescreen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Wisp</vt:lpstr>
      <vt:lpstr>Spirituality</vt:lpstr>
      <vt:lpstr>Spirituality can be thought about through these things:  </vt:lpstr>
      <vt:lpstr>Which word goes with which picture?</vt:lpstr>
      <vt:lpstr>PowerPoint Presentation</vt:lpstr>
      <vt:lpstr>PowerPoint Presentation</vt:lpstr>
      <vt:lpstr>What words would you use linked to spirituality?</vt:lpstr>
      <vt:lpstr>Prayer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Spirituality</dc:title>
  <dc:creator>Cheryl Hawkings</dc:creator>
  <cp:lastModifiedBy>Cheryl Hawkings</cp:lastModifiedBy>
  <cp:revision>3</cp:revision>
  <dcterms:created xsi:type="dcterms:W3CDTF">2020-03-03T13:37:21Z</dcterms:created>
  <dcterms:modified xsi:type="dcterms:W3CDTF">2020-03-03T14:24:09Z</dcterms:modified>
</cp:coreProperties>
</file>