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2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03" autoAdjust="0"/>
    <p:restoredTop sz="90876" autoAdjust="0"/>
  </p:normalViewPr>
  <p:slideViewPr>
    <p:cSldViewPr snapToGrid="0">
      <p:cViewPr varScale="1">
        <p:scale>
          <a:sx n="66" d="100"/>
          <a:sy n="66" d="100"/>
        </p:scale>
        <p:origin x="85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2B9E02-393A-49DB-9835-90F43467EA6B}" type="datetimeFigureOut">
              <a:rPr lang="en-GB" smtClean="0"/>
              <a:t>20/03/2023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90CE76-C3FE-41D6-A6B0-774CB18038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88502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90CE76-C3FE-41D6-A6B0-774CB18038E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350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11DE9-2AE9-48E4-AA05-7FA4AD64F044}" type="datetimeFigureOut">
              <a:rPr lang="en-GB" smtClean="0"/>
              <a:t>20/03/2023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5F664-24D2-4E74-85DE-D3F33540C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09710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11DE9-2AE9-48E4-AA05-7FA4AD64F044}" type="datetimeFigureOut">
              <a:rPr lang="en-GB" smtClean="0"/>
              <a:t>20/03/2023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5F664-24D2-4E74-85DE-D3F33540C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3173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11DE9-2AE9-48E4-AA05-7FA4AD64F044}" type="datetimeFigureOut">
              <a:rPr lang="en-GB" smtClean="0"/>
              <a:t>20/03/2023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5F664-24D2-4E74-85DE-D3F33540C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80979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11DE9-2AE9-48E4-AA05-7FA4AD64F044}" type="datetimeFigureOut">
              <a:rPr lang="en-GB" smtClean="0"/>
              <a:t>20/03/2023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5F664-24D2-4E74-85DE-D3F33540C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513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11DE9-2AE9-48E4-AA05-7FA4AD64F044}" type="datetimeFigureOut">
              <a:rPr lang="en-GB" smtClean="0"/>
              <a:t>20/03/2023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5F664-24D2-4E74-85DE-D3F33540C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42408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11DE9-2AE9-48E4-AA05-7FA4AD64F044}" type="datetimeFigureOut">
              <a:rPr lang="en-GB" smtClean="0"/>
              <a:t>20/03/2023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5F664-24D2-4E74-85DE-D3F33540C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463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11DE9-2AE9-48E4-AA05-7FA4AD64F044}" type="datetimeFigureOut">
              <a:rPr lang="en-GB" smtClean="0"/>
              <a:t>20/03/2023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5F664-24D2-4E74-85DE-D3F33540C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330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11DE9-2AE9-48E4-AA05-7FA4AD64F044}" type="datetimeFigureOut">
              <a:rPr lang="en-GB" smtClean="0"/>
              <a:t>20/03/2023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5F664-24D2-4E74-85DE-D3F33540C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5203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11DE9-2AE9-48E4-AA05-7FA4AD64F044}" type="datetimeFigureOut">
              <a:rPr lang="en-GB" smtClean="0"/>
              <a:t>20/03/2023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5F664-24D2-4E74-85DE-D3F33540C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42351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11DE9-2AE9-48E4-AA05-7FA4AD64F044}" type="datetimeFigureOut">
              <a:rPr lang="en-GB" smtClean="0"/>
              <a:t>20/03/2023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5F664-24D2-4E74-85DE-D3F33540C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0396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11DE9-2AE9-48E4-AA05-7FA4AD64F044}" type="datetimeFigureOut">
              <a:rPr lang="en-GB" smtClean="0"/>
              <a:t>20/03/2023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5F664-24D2-4E74-85DE-D3F33540C6AF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845266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11DE9-2AE9-48E4-AA05-7FA4AD64F044}" type="datetimeFigureOut">
              <a:rPr lang="en-GB" smtClean="0"/>
              <a:t>20/03/2023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5F664-24D2-4E74-85DE-D3F33540C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03150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11DE9-2AE9-48E4-AA05-7FA4AD64F044}" type="datetimeFigureOut">
              <a:rPr lang="en-GB" smtClean="0"/>
              <a:t>20/03/2023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5F664-24D2-4E74-85DE-D3F33540C6AF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840883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11DE9-2AE9-48E4-AA05-7FA4AD64F044}" type="datetimeFigureOut">
              <a:rPr lang="en-GB" smtClean="0"/>
              <a:t>20/03/2023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5F664-24D2-4E74-85DE-D3F33540C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7754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11DE9-2AE9-48E4-AA05-7FA4AD64F044}" type="datetimeFigureOut">
              <a:rPr lang="en-GB" smtClean="0"/>
              <a:t>20/03/2023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5F664-24D2-4E74-85DE-D3F33540C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1648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11DE9-2AE9-48E4-AA05-7FA4AD64F044}" type="datetimeFigureOut">
              <a:rPr lang="en-GB" smtClean="0"/>
              <a:t>20/03/2023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5F664-24D2-4E74-85DE-D3F33540C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6970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011DE9-2AE9-48E4-AA05-7FA4AD64F044}" type="datetimeFigureOut">
              <a:rPr lang="en-GB" smtClean="0"/>
              <a:t>20/03/2023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E95F664-24D2-4E74-85DE-D3F33540C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65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3" r:id="rId1"/>
    <p:sldLayoutId id="2147483884" r:id="rId2"/>
    <p:sldLayoutId id="2147483885" r:id="rId3"/>
    <p:sldLayoutId id="2147483886" r:id="rId4"/>
    <p:sldLayoutId id="2147483887" r:id="rId5"/>
    <p:sldLayoutId id="2147483888" r:id="rId6"/>
    <p:sldLayoutId id="2147483889" r:id="rId7"/>
    <p:sldLayoutId id="2147483890" r:id="rId8"/>
    <p:sldLayoutId id="2147483891" r:id="rId9"/>
    <p:sldLayoutId id="2147483892" r:id="rId10"/>
    <p:sldLayoutId id="2147483893" r:id="rId11"/>
    <p:sldLayoutId id="2147483894" r:id="rId12"/>
    <p:sldLayoutId id="2147483895" r:id="rId13"/>
    <p:sldLayoutId id="2147483896" r:id="rId14"/>
    <p:sldLayoutId id="2147483897" r:id="rId15"/>
    <p:sldLayoutId id="214748389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7" Type="http://schemas.openxmlformats.org/officeDocument/2006/relationships/image" Target="../media/image18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7" y="1871130"/>
            <a:ext cx="7917545" cy="2091269"/>
          </a:xfrm>
        </p:spPr>
        <p:txBody>
          <a:bodyPr>
            <a:normAutofit fontScale="90000"/>
          </a:bodyPr>
          <a:lstStyle/>
          <a:p>
            <a:pPr algn="ctr"/>
            <a:r>
              <a:rPr lang="en-GB" sz="8800" dirty="0" smtClean="0"/>
              <a:t>SAVE THE </a:t>
            </a:r>
            <a:r>
              <a:rPr lang="en-GB" sz="8800" dirty="0" smtClean="0"/>
              <a:t>ENVIRONMENT </a:t>
            </a:r>
            <a:r>
              <a:rPr lang="en-GB" sz="8800" dirty="0" smtClean="0"/>
              <a:t>!</a:t>
            </a:r>
            <a:endParaRPr lang="en-GB" sz="8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5817128" flipV="1">
            <a:off x="1308877" y="3620563"/>
            <a:ext cx="2155872" cy="3756959"/>
          </a:xfrm>
        </p:spPr>
        <p:txBody>
          <a:bodyPr>
            <a:normAutofit/>
          </a:bodyPr>
          <a:lstStyle/>
          <a:p>
            <a:endParaRPr lang="en-GB" dirty="0"/>
          </a:p>
        </p:txBody>
      </p:sp>
      <p:pic>
        <p:nvPicPr>
          <p:cNvPr id="4" name="Picture 3" descr="Free stock photo of animal, cute, hedgeho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036" y="4219006"/>
            <a:ext cx="3657814" cy="2429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959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934" y="330430"/>
            <a:ext cx="8596668" cy="1320800"/>
          </a:xfrm>
        </p:spPr>
        <p:txBody>
          <a:bodyPr/>
          <a:lstStyle/>
          <a:p>
            <a:endParaRPr lang="en-GB"/>
          </a:p>
        </p:txBody>
      </p:sp>
      <p:pic>
        <p:nvPicPr>
          <p:cNvPr id="6" name="Content Placeholder 5" descr="Plastic Waste (Part 1) | Inhabiting the Anthropocene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934" y="1722597"/>
            <a:ext cx="5849240" cy="4718644"/>
          </a:xfrm>
        </p:spPr>
      </p:pic>
      <p:pic>
        <p:nvPicPr>
          <p:cNvPr id="7" name="Picture 6" descr="Estimada humanidad, me dirijo a usted para informar que el ..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3700" y="1568565"/>
            <a:ext cx="5219700" cy="4831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72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63028" y="629193"/>
            <a:ext cx="7698983" cy="784860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pPr algn="ctr"/>
            <a:r>
              <a:rPr lang="en-GB" dirty="0" smtClean="0"/>
              <a:t>Did you know?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63028" y="2037804"/>
            <a:ext cx="7766936" cy="1619795"/>
          </a:xfrm>
        </p:spPr>
        <p:txBody>
          <a:bodyPr>
            <a:normAutofit/>
          </a:bodyPr>
          <a:lstStyle/>
          <a:p>
            <a:pPr algn="l"/>
            <a:r>
              <a:rPr lang="en-GB" sz="3200" dirty="0" smtClean="0"/>
              <a:t>In Africa plastic is </a:t>
            </a:r>
            <a:r>
              <a:rPr lang="en-GB" sz="3200" dirty="0" err="1" smtClean="0"/>
              <a:t>band.So</a:t>
            </a:r>
            <a:r>
              <a:rPr lang="en-GB" sz="3200" dirty="0" smtClean="0"/>
              <a:t> if you go on holiday and land in An airport with a plastic bottle or bag you get kicked out!</a:t>
            </a:r>
          </a:p>
          <a:p>
            <a:pPr algn="l"/>
            <a:endParaRPr lang="en-GB" sz="3200" dirty="0"/>
          </a:p>
        </p:txBody>
      </p:sp>
      <p:pic>
        <p:nvPicPr>
          <p:cNvPr id="4" name="Picture 3" descr="Likeicon png Thumbs up png clipart free download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159" y="4428308"/>
            <a:ext cx="2218509" cy="2218509"/>
          </a:xfrm>
          <a:prstGeom prst="rect">
            <a:avLst/>
          </a:prstGeom>
        </p:spPr>
      </p:pic>
      <p:pic>
        <p:nvPicPr>
          <p:cNvPr id="5" name="Picture 4" descr="No plastic bottles - Creative Commons Bilder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4197" y="4428308"/>
            <a:ext cx="3249300" cy="2268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294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1084218"/>
            <a:ext cx="7766936" cy="888274"/>
          </a:xfrm>
        </p:spPr>
        <p:txBody>
          <a:bodyPr/>
          <a:lstStyle/>
          <a:p>
            <a:pPr algn="l"/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endParaRPr lang="en-GB" sz="2400" dirty="0" smtClean="0"/>
          </a:p>
          <a:p>
            <a:pPr algn="ctr"/>
            <a:endParaRPr lang="en-GB" sz="2400" dirty="0"/>
          </a:p>
        </p:txBody>
      </p:sp>
      <p:pic>
        <p:nvPicPr>
          <p:cNvPr id="4" name="Picture 3" descr="Recycling symbol - Wikipedia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142" y="333829"/>
            <a:ext cx="6545944" cy="6221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02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394857"/>
            <a:ext cx="6475790" cy="1799771"/>
          </a:xfrm>
        </p:spPr>
        <p:txBody>
          <a:bodyPr/>
          <a:lstStyle/>
          <a:p>
            <a:r>
              <a:rPr lang="en-GB" sz="9600" dirty="0" smtClean="0"/>
              <a:t>recycling</a:t>
            </a:r>
            <a:endParaRPr lang="en-GB" sz="9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2249714"/>
            <a:ext cx="4777619" cy="2569029"/>
          </a:xfrm>
        </p:spPr>
        <p:txBody>
          <a:bodyPr>
            <a:normAutofit/>
          </a:bodyPr>
          <a:lstStyle/>
          <a:p>
            <a:r>
              <a:rPr lang="en-GB" sz="4000" dirty="0" smtClean="0"/>
              <a:t>Answer: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832530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76914" y="159658"/>
            <a:ext cx="3790022" cy="1088572"/>
          </a:xfrm>
        </p:spPr>
        <p:txBody>
          <a:bodyPr/>
          <a:lstStyle/>
          <a:p>
            <a:r>
              <a:rPr lang="en-GB" dirty="0" smtClean="0"/>
              <a:t>Car gases!</a:t>
            </a:r>
            <a:endParaRPr lang="en-GB" dirty="0"/>
          </a:p>
        </p:txBody>
      </p:sp>
      <p:pic>
        <p:nvPicPr>
          <p:cNvPr id="4" name="Picture 3" descr="Photo of Red Car Parked · Free Stock Photo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942" y="1601293"/>
            <a:ext cx="4688115" cy="2449540"/>
          </a:xfrm>
          <a:prstGeom prst="rect">
            <a:avLst/>
          </a:prstGeom>
        </p:spPr>
      </p:pic>
      <p:pic>
        <p:nvPicPr>
          <p:cNvPr id="5" name="Picture 4" descr="Old Bike Free Stock Photo - Public Domain Picture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4631" y="1601293"/>
            <a:ext cx="3266340" cy="2288536"/>
          </a:xfrm>
          <a:prstGeom prst="rect">
            <a:avLst/>
          </a:prstGeom>
        </p:spPr>
      </p:pic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/>
          </a:bodyPr>
          <a:lstStyle/>
          <a:p>
            <a:r>
              <a:rPr lang="en-GB" sz="4000" dirty="0" smtClean="0"/>
              <a:t>Which is better for the </a:t>
            </a:r>
            <a:r>
              <a:rPr lang="en-GB" sz="4000" dirty="0" err="1" smtClean="0"/>
              <a:t>envirment</a:t>
            </a:r>
            <a:r>
              <a:rPr lang="en-GB" sz="4000" dirty="0" smtClean="0"/>
              <a:t>? 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059499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03312" y="972457"/>
            <a:ext cx="4630057" cy="1857829"/>
          </a:xfrm>
        </p:spPr>
        <p:txBody>
          <a:bodyPr/>
          <a:lstStyle/>
          <a:p>
            <a:r>
              <a:rPr lang="en-GB" dirty="0" smtClean="0"/>
              <a:t>CAR GASES!</a:t>
            </a:r>
            <a:br>
              <a:rPr lang="en-GB" dirty="0" smtClean="0"/>
            </a:br>
            <a:r>
              <a:rPr lang="en-GB" dirty="0" smtClean="0"/>
              <a:t>ANSWERS: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0970" y="5239315"/>
            <a:ext cx="1811997" cy="1317003"/>
          </a:xfrm>
        </p:spPr>
        <p:txBody>
          <a:bodyPr>
            <a:normAutofit/>
          </a:bodyPr>
          <a:lstStyle/>
          <a:p>
            <a:r>
              <a:rPr lang="en-GB" sz="5400" dirty="0" smtClean="0"/>
              <a:t>NO!</a:t>
            </a:r>
            <a:endParaRPr lang="en-GB" sz="5400" dirty="0"/>
          </a:p>
        </p:txBody>
      </p:sp>
      <p:pic>
        <p:nvPicPr>
          <p:cNvPr id="4" name="Picture 3" descr="Photo of Red Car Parked · Free Stock Ph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964" y="2529285"/>
            <a:ext cx="4489493" cy="2618447"/>
          </a:xfrm>
          <a:prstGeom prst="rect">
            <a:avLst/>
          </a:prstGeom>
        </p:spPr>
      </p:pic>
      <p:pic>
        <p:nvPicPr>
          <p:cNvPr id="5" name="Picture 4" descr="Old Bike Free Stock Photo - Public Domain Picture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3714" y="2529285"/>
            <a:ext cx="3613373" cy="271003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835886" y="5364066"/>
            <a:ext cx="28593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/>
              <a:t>YES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3782579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utumn Trees Free Stock Photo - Public Domain Picture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286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Will someone cut down the trees so that I can better see the forest ...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83880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61258"/>
            <a:ext cx="6969276" cy="1190172"/>
          </a:xfrm>
        </p:spPr>
        <p:txBody>
          <a:bodyPr/>
          <a:lstStyle/>
          <a:p>
            <a:r>
              <a:rPr lang="en-GB" dirty="0" smtClean="0"/>
              <a:t>Climate change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37696" y="2714172"/>
            <a:ext cx="8028818" cy="2506132"/>
          </a:xfrm>
        </p:spPr>
        <p:txBody>
          <a:bodyPr>
            <a:normAutofit/>
          </a:bodyPr>
          <a:lstStyle/>
          <a:p>
            <a:pPr algn="ctr"/>
            <a:r>
              <a:rPr lang="en-GB" sz="4400" dirty="0" smtClean="0"/>
              <a:t>Climate change is made by loads of gases collected in the air.</a:t>
            </a:r>
          </a:p>
          <a:p>
            <a:pPr algn="l"/>
            <a:endParaRPr lang="en-GB" sz="4400" dirty="0"/>
          </a:p>
        </p:txBody>
      </p:sp>
      <p:pic>
        <p:nvPicPr>
          <p:cNvPr id="4" name="Picture 3" descr="iphone - Why does my super sad face emoji change when I send it? - Ask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6572" y="660855"/>
            <a:ext cx="979942" cy="874572"/>
          </a:xfrm>
          <a:prstGeom prst="rect">
            <a:avLst/>
          </a:prstGeom>
        </p:spPr>
      </p:pic>
      <p:pic>
        <p:nvPicPr>
          <p:cNvPr id="5" name="Picture 4" descr="iphone - Why does my super sad face emoji change when I send it? - Ask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4458" y="660855"/>
            <a:ext cx="885825" cy="790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126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1925" y="183848"/>
            <a:ext cx="6925732" cy="1646302"/>
          </a:xfrm>
        </p:spPr>
        <p:txBody>
          <a:bodyPr/>
          <a:lstStyle/>
          <a:p>
            <a:r>
              <a:rPr lang="en-GB" dirty="0" smtClean="0"/>
              <a:t>Did you know </a:t>
            </a:r>
            <a:r>
              <a:rPr lang="en-GB" dirty="0"/>
              <a:t>!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2394857"/>
            <a:ext cx="7766936" cy="2752875"/>
          </a:xfrm>
        </p:spPr>
        <p:txBody>
          <a:bodyPr>
            <a:normAutofit/>
          </a:bodyPr>
          <a:lstStyle/>
          <a:p>
            <a:pPr algn="ctr"/>
            <a:r>
              <a:rPr lang="en-GB" sz="4000" dirty="0" smtClean="0"/>
              <a:t>In 500 years people will have to were gas masks. If people don’t help to save the </a:t>
            </a:r>
            <a:r>
              <a:rPr lang="en-GB" sz="4000" dirty="0" err="1" smtClean="0"/>
              <a:t>envirment</a:t>
            </a:r>
            <a:r>
              <a:rPr lang="en-GB" sz="4000" dirty="0" smtClean="0"/>
              <a:t>.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336810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2775" y="378476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>
                <a:solidFill>
                  <a:schemeClr val="accent5">
                    <a:lumMod val="75000"/>
                  </a:schemeClr>
                </a:solidFill>
              </a:rPr>
              <a:t>Animals in danger!</a:t>
            </a:r>
            <a:endParaRPr lang="en-GB" sz="60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7" name="Content Placeholder 6" descr="File:Hippo walking.jpg - Wikimedia Commons"/>
          <p:cNvPicPr>
            <a:picLocks noGrp="1" noChangeAspect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9985" y="1930400"/>
            <a:ext cx="3644217" cy="2583542"/>
          </a:xfrm>
        </p:spPr>
      </p:pic>
      <p:pic>
        <p:nvPicPr>
          <p:cNvPr id="10" name="Content Placeholder 9" descr="Curiosidades y fotos de animales: Koala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89" y="1824261"/>
            <a:ext cx="3534240" cy="2650680"/>
          </a:xfrm>
        </p:spPr>
      </p:pic>
      <p:pic>
        <p:nvPicPr>
          <p:cNvPr id="11" name="Picture 10" descr="File:White Rhino in Lake Nakuru 3.jpg - Wikipedia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958" y="1930400"/>
            <a:ext cx="3406973" cy="2525486"/>
          </a:xfrm>
          <a:prstGeom prst="rect">
            <a:avLst/>
          </a:prstGeom>
        </p:spPr>
      </p:pic>
      <p:pic>
        <p:nvPicPr>
          <p:cNvPr id="12" name="Picture 11" descr="Red Panda · Free Stock Photo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89" y="4618437"/>
            <a:ext cx="3345554" cy="2177145"/>
          </a:xfrm>
          <a:prstGeom prst="rect">
            <a:avLst/>
          </a:prstGeom>
        </p:spPr>
      </p:pic>
      <p:pic>
        <p:nvPicPr>
          <p:cNvPr id="13" name="Picture 12" descr="Eastern grey squirrels in Europe - Wikipedia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7864" y="4618437"/>
            <a:ext cx="2713328" cy="2167366"/>
          </a:xfrm>
          <a:prstGeom prst="rect">
            <a:avLst/>
          </a:prstGeom>
        </p:spPr>
      </p:pic>
      <p:pic>
        <p:nvPicPr>
          <p:cNvPr id="14" name="Picture 13" descr="Beißen Gedanken: Newborn Polar Bear Cubs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3136" y="4686469"/>
            <a:ext cx="2972613" cy="1992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574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99</TotalTime>
  <Words>101</Words>
  <Application>Microsoft Office PowerPoint</Application>
  <PresentationFormat>Widescreen</PresentationFormat>
  <Paragraphs>16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Trebuchet MS</vt:lpstr>
      <vt:lpstr>Wingdings 3</vt:lpstr>
      <vt:lpstr>Facet</vt:lpstr>
      <vt:lpstr>SAVE THE ENVIRONMENT !</vt:lpstr>
      <vt:lpstr>PowerPoint Presentation</vt:lpstr>
      <vt:lpstr>Did you know?</vt:lpstr>
      <vt:lpstr>PowerPoint Presentation</vt:lpstr>
      <vt:lpstr>recycling</vt:lpstr>
      <vt:lpstr>Car gases!</vt:lpstr>
      <vt:lpstr>CAR GASES! ANSWERS: </vt:lpstr>
      <vt:lpstr>PowerPoint Presentation</vt:lpstr>
      <vt:lpstr>PowerPoint Presentation</vt:lpstr>
      <vt:lpstr>Climate change</vt:lpstr>
      <vt:lpstr>Did you know !</vt:lpstr>
      <vt:lpstr>Animals in danger!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SAVE THE ENVIRMENT !</dc:title>
  <dc:creator>Isobel Ness</dc:creator>
  <cp:lastModifiedBy>Isobel Ness</cp:lastModifiedBy>
  <cp:revision>13</cp:revision>
  <dcterms:created xsi:type="dcterms:W3CDTF">2023-03-13T12:40:34Z</dcterms:created>
  <dcterms:modified xsi:type="dcterms:W3CDTF">2023-03-20T12:38:38Z</dcterms:modified>
</cp:coreProperties>
</file>