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65" r:id="rId2"/>
    <p:sldId id="267" r:id="rId3"/>
    <p:sldId id="256" r:id="rId4"/>
    <p:sldId id="257" r:id="rId5"/>
    <p:sldId id="260" r:id="rId6"/>
    <p:sldId id="273" r:id="rId7"/>
    <p:sldId id="276" r:id="rId8"/>
    <p:sldId id="275" r:id="rId9"/>
    <p:sldId id="274" r:id="rId10"/>
    <p:sldId id="278" r:id="rId11"/>
    <p:sldId id="258" r:id="rId12"/>
    <p:sldId id="272" r:id="rId13"/>
    <p:sldId id="277" r:id="rId14"/>
    <p:sldId id="270" r:id="rId15"/>
    <p:sldId id="271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EABF4-E8FC-4C78-B914-FCA6FDD3108B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43AD4-2FFD-4A57-9D17-A99C42607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588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12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155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1BE456-6521-40C1-94DA-DD6B95C1495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01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A2PPN3-n7xU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6085sLXCM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1" y="188640"/>
            <a:ext cx="91665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Worship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47528" y="2313747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COMPASSION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83" y="1418295"/>
            <a:ext cx="3477543" cy="2846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824192" y="231374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CREATIVITY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1824" y="458112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</a:rPr>
              <a:t>COURAGE</a:t>
            </a:r>
          </a:p>
        </p:txBody>
      </p:sp>
      <p:pic>
        <p:nvPicPr>
          <p:cNvPr id="6" name="Picture 2" descr="C:\Users\maddie.richardson.VERNHAMDEANPRI.005\AppData\Local\Microsoft\Windows\Temporary Internet Files\Content.IE5\GDUQWLSF\rainbow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199" y="5188028"/>
            <a:ext cx="3691579" cy="18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81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/>
            <a:endParaRPr lang="en-GB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1252029" y="13063"/>
            <a:ext cx="9490019" cy="6957391"/>
            <a:chOff x="19" y="119"/>
            <a:chExt cx="5812" cy="396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9" y="119"/>
              <a:ext cx="5758" cy="39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" y="119"/>
              <a:ext cx="5748" cy="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14" y="299"/>
              <a:ext cx="1351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Candle Prayer</a:t>
              </a:r>
              <a:endParaRPr lang="en-US" altLang="en-US"/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697" y="29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314" y="553"/>
              <a:ext cx="1383" cy="1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314" y="688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314" y="1079"/>
              <a:ext cx="158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Heavenly Father</a:t>
              </a:r>
              <a:endParaRPr lang="en-US" altLang="en-US" dirty="0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936" y="107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314" y="1470"/>
              <a:ext cx="24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</a:t>
              </a:r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light these candles </a:t>
              </a:r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19" y="708"/>
              <a:ext cx="191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</a:t>
              </a:r>
              <a:endParaRPr lang="en-US" altLang="en-US" dirty="0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4756" y="1470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314" y="1761"/>
              <a:ext cx="224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remind us that You are</a:t>
              </a:r>
              <a:endParaRPr lang="en-US" altLang="en-US" dirty="0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68" y="1168"/>
              <a:ext cx="1414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</a:t>
              </a:r>
              <a:endParaRPr lang="en-US" altLang="en-US" dirty="0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846" y="1761"/>
              <a:ext cx="2227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        </a:t>
              </a:r>
              <a:endParaRPr lang="en-US" altLang="en-US" dirty="0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5116" y="176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9" name="Rectangle 19"/>
            <p:cNvSpPr>
              <a:spLocks noChangeArrowheads="1"/>
            </p:cNvSpPr>
            <p:nvPr/>
          </p:nvSpPr>
          <p:spPr bwMode="auto">
            <a:xfrm>
              <a:off x="314" y="2053"/>
              <a:ext cx="213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the light of the world.</a:t>
              </a:r>
              <a:endParaRPr lang="en-US" altLang="en-US" dirty="0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2483" y="2053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314" y="2345"/>
              <a:ext cx="228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We come together now</a:t>
              </a:r>
              <a:endParaRPr lang="en-US" altLang="en-US" dirty="0"/>
            </a:p>
          </p:txBody>
        </p:sp>
        <p:sp>
          <p:nvSpPr>
            <p:cNvPr id="22" name="Rectangle 22"/>
            <p:cNvSpPr>
              <a:spLocks noChangeArrowheads="1"/>
            </p:cNvSpPr>
            <p:nvPr/>
          </p:nvSpPr>
          <p:spPr bwMode="auto">
            <a:xfrm>
              <a:off x="2654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2708" y="2345"/>
              <a:ext cx="20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to</a:t>
              </a:r>
              <a:endParaRPr lang="en-US" altLang="en-US" dirty="0"/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>
              <a:off x="2919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5" name="Rectangle 25"/>
            <p:cNvSpPr>
              <a:spLocks noChangeArrowheads="1"/>
            </p:cNvSpPr>
            <p:nvPr/>
          </p:nvSpPr>
          <p:spPr bwMode="auto">
            <a:xfrm>
              <a:off x="2973" y="2345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3027" y="2345"/>
              <a:ext cx="2015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                                   </a:t>
              </a:r>
              <a:endParaRPr lang="en-US" altLang="en-US"/>
            </a:p>
          </p:txBody>
        </p:sp>
        <p:sp>
          <p:nvSpPr>
            <p:cNvPr id="27" name="Rectangle 27"/>
            <p:cNvSpPr>
              <a:spLocks noChangeArrowheads="1"/>
            </p:cNvSpPr>
            <p:nvPr/>
          </p:nvSpPr>
          <p:spPr bwMode="auto">
            <a:xfrm>
              <a:off x="314" y="2637"/>
              <a:ext cx="177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pray and to praise</a:t>
              </a:r>
              <a:endParaRPr lang="en-US" altLang="en-US" dirty="0"/>
            </a:p>
          </p:txBody>
        </p:sp>
        <p:sp>
          <p:nvSpPr>
            <p:cNvPr id="28" name="Rectangle 28"/>
            <p:cNvSpPr>
              <a:spLocks noChangeArrowheads="1"/>
            </p:cNvSpPr>
            <p:nvPr/>
          </p:nvSpPr>
          <p:spPr bwMode="auto">
            <a:xfrm>
              <a:off x="2233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29" name="Rectangle 29"/>
            <p:cNvSpPr>
              <a:spLocks noChangeArrowheads="1"/>
            </p:cNvSpPr>
            <p:nvPr/>
          </p:nvSpPr>
          <p:spPr bwMode="auto">
            <a:xfrm>
              <a:off x="2131" y="2644"/>
              <a:ext cx="62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and to</a:t>
              </a:r>
              <a:endParaRPr lang="en-US" altLang="en-US" dirty="0"/>
            </a:p>
          </p:txBody>
        </p:sp>
        <p:sp>
          <p:nvSpPr>
            <p:cNvPr id="30" name="Rectangle 30"/>
            <p:cNvSpPr>
              <a:spLocks noChangeArrowheads="1"/>
            </p:cNvSpPr>
            <p:nvPr/>
          </p:nvSpPr>
          <p:spPr bwMode="auto">
            <a:xfrm>
              <a:off x="2927" y="2637"/>
              <a:ext cx="1802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                                  </a:t>
              </a:r>
              <a:endParaRPr lang="en-US" altLang="en-US" dirty="0"/>
            </a:p>
          </p:txBody>
        </p:sp>
        <p:sp>
          <p:nvSpPr>
            <p:cNvPr id="31" name="Rectangle 31"/>
            <p:cNvSpPr>
              <a:spLocks noChangeArrowheads="1"/>
            </p:cNvSpPr>
            <p:nvPr/>
          </p:nvSpPr>
          <p:spPr bwMode="auto">
            <a:xfrm>
              <a:off x="4765" y="2637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4" name="Rectangle 32"/>
            <p:cNvSpPr>
              <a:spLocks noChangeArrowheads="1"/>
            </p:cNvSpPr>
            <p:nvPr/>
          </p:nvSpPr>
          <p:spPr bwMode="auto">
            <a:xfrm>
              <a:off x="314" y="2929"/>
              <a:ext cx="1956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 dirty="0">
                  <a:solidFill>
                    <a:srgbClr val="FFFF00"/>
                  </a:solidFill>
                  <a:latin typeface="Calibri" pitchFamily="34" charset="0"/>
                </a:rPr>
                <a:t>remove all darkness</a:t>
              </a:r>
              <a:endParaRPr lang="en-US" altLang="en-US" dirty="0"/>
            </a:p>
          </p:txBody>
        </p:sp>
        <p:sp>
          <p:nvSpPr>
            <p:cNvPr id="1025" name="Rectangle 33"/>
            <p:cNvSpPr>
              <a:spLocks noChangeArrowheads="1"/>
            </p:cNvSpPr>
            <p:nvPr/>
          </p:nvSpPr>
          <p:spPr bwMode="auto">
            <a:xfrm>
              <a:off x="2305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27" name="Rectangle 34"/>
            <p:cNvSpPr>
              <a:spLocks noChangeArrowheads="1"/>
            </p:cNvSpPr>
            <p:nvPr/>
          </p:nvSpPr>
          <p:spPr bwMode="auto">
            <a:xfrm>
              <a:off x="2359" y="2929"/>
              <a:ext cx="15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  </a:t>
              </a:r>
              <a:endParaRPr lang="en-US" altLang="en-US"/>
            </a:p>
          </p:txBody>
        </p:sp>
        <p:sp>
          <p:nvSpPr>
            <p:cNvPr id="1030" name="Rectangle 36"/>
            <p:cNvSpPr>
              <a:spLocks noChangeArrowheads="1"/>
            </p:cNvSpPr>
            <p:nvPr/>
          </p:nvSpPr>
          <p:spPr bwMode="auto">
            <a:xfrm>
              <a:off x="4954" y="2929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1" name="Rectangle 37"/>
            <p:cNvSpPr>
              <a:spLocks noChangeArrowheads="1"/>
            </p:cNvSpPr>
            <p:nvPr/>
          </p:nvSpPr>
          <p:spPr bwMode="auto">
            <a:xfrm>
              <a:off x="314" y="3221"/>
              <a:ext cx="86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from our</a:t>
              </a:r>
              <a:endParaRPr lang="en-US" altLang="en-US"/>
            </a:p>
          </p:txBody>
        </p:sp>
        <p:sp>
          <p:nvSpPr>
            <p:cNvPr id="1032" name="Rectangle 38"/>
            <p:cNvSpPr>
              <a:spLocks noChangeArrowheads="1"/>
            </p:cNvSpPr>
            <p:nvPr/>
          </p:nvSpPr>
          <p:spPr bwMode="auto">
            <a:xfrm>
              <a:off x="119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3" name="Rectangle 39"/>
            <p:cNvSpPr>
              <a:spLocks noChangeArrowheads="1"/>
            </p:cNvSpPr>
            <p:nvPr/>
          </p:nvSpPr>
          <p:spPr bwMode="auto">
            <a:xfrm>
              <a:off x="1248" y="3221"/>
              <a:ext cx="1808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hearts and minds. </a:t>
              </a:r>
              <a:endParaRPr lang="en-US" altLang="en-US"/>
            </a:p>
          </p:txBody>
        </p:sp>
        <p:sp>
          <p:nvSpPr>
            <p:cNvPr id="1034" name="Rectangle 40"/>
            <p:cNvSpPr>
              <a:spLocks noChangeArrowheads="1"/>
            </p:cNvSpPr>
            <p:nvPr/>
          </p:nvSpPr>
          <p:spPr bwMode="auto">
            <a:xfrm>
              <a:off x="3084" y="3221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  <p:sp>
          <p:nvSpPr>
            <p:cNvPr id="1035" name="Rectangle 41"/>
            <p:cNvSpPr>
              <a:spLocks noChangeArrowheads="1"/>
            </p:cNvSpPr>
            <p:nvPr/>
          </p:nvSpPr>
          <p:spPr bwMode="auto">
            <a:xfrm>
              <a:off x="314" y="3512"/>
              <a:ext cx="579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Amen</a:t>
              </a:r>
              <a:endParaRPr lang="en-US" altLang="en-US"/>
            </a:p>
          </p:txBody>
        </p:sp>
        <p:sp>
          <p:nvSpPr>
            <p:cNvPr id="1036" name="Rectangle 42"/>
            <p:cNvSpPr>
              <a:spLocks noChangeArrowheads="1"/>
            </p:cNvSpPr>
            <p:nvPr/>
          </p:nvSpPr>
          <p:spPr bwMode="auto">
            <a:xfrm>
              <a:off x="903" y="3512"/>
              <a:ext cx="53" cy="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defTabSz="914400"/>
              <a:r>
                <a:rPr lang="en-US" altLang="en-US" sz="3000" b="1">
                  <a:solidFill>
                    <a:srgbClr val="FFFF00"/>
                  </a:solidFill>
                  <a:latin typeface="Calibri" pitchFamily="34" charset="0"/>
                </a:rPr>
                <a:t> </a:t>
              </a:r>
              <a:endParaRPr lang="en-US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856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Worship </a:t>
            </a:r>
            <a:r>
              <a:rPr lang="en-GB" dirty="0" smtClean="0"/>
              <a:t>15th </a:t>
            </a:r>
            <a:r>
              <a:rPr lang="en-GB" dirty="0" smtClean="0"/>
              <a:t>November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Peace Makers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218063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5399" y="2252029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en-GB" sz="4400" dirty="0"/>
              <a:t>Leader - The Lord is good </a:t>
            </a:r>
            <a:endParaRPr lang="en-GB" sz="4400" dirty="0" smtClean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r>
              <a:rPr lang="en-GB" sz="4400" dirty="0" smtClean="0"/>
              <a:t>Response- </a:t>
            </a:r>
            <a:r>
              <a:rPr lang="en-GB" sz="4400" dirty="0"/>
              <a:t>He made us and we belong to him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34748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580445" y="3556354"/>
            <a:ext cx="6852355" cy="2816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044" y="694351"/>
            <a:ext cx="5210087" cy="4098053"/>
          </a:xfrm>
        </p:spPr>
      </p:pic>
    </p:spTree>
    <p:extLst>
      <p:ext uri="{BB962C8B-B14F-4D97-AF65-F5344CB8AC3E}">
        <p14:creationId xmlns:p14="http://schemas.microsoft.com/office/powerpoint/2010/main" val="4166799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Reflection: Can you think of a time when you were the peacemaker?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Download Mirror Imag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757" y="2483555"/>
            <a:ext cx="3431822" cy="34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481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What made you make that decision to be the Peacemaker? How did it make you feel?</a:t>
            </a:r>
            <a:endParaRPr lang="en-GB" dirty="0"/>
          </a:p>
        </p:txBody>
      </p:sp>
      <p:pic>
        <p:nvPicPr>
          <p:cNvPr id="4" name="Picture 2" descr="Opening The Spiritual Door | Copyright: V. Elmhirst Original… | Flickr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519" y="2901156"/>
            <a:ext cx="1905000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408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anti-bullyingalliance.org.uk/sites/default/files/styles/paragraph_image_on_desktop/public/uploads/images/ABW21.jpg?itok=6ZwpGg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18" y="609600"/>
            <a:ext cx="10597106" cy="569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youtu.be/A2PPN3-n7xU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3356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Wear odd socks! Why?!</a:t>
            </a:r>
            <a:endParaRPr lang="en-GB" dirty="0"/>
          </a:p>
        </p:txBody>
      </p:sp>
      <p:pic>
        <p:nvPicPr>
          <p:cNvPr id="4" name="Content Placeholder 3" descr="Odd socks - Cool Friends | Thank you Louise! | Lynne Hand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94" y="2160588"/>
            <a:ext cx="5175249" cy="3881437"/>
          </a:xfrm>
        </p:spPr>
      </p:pic>
    </p:spTree>
    <p:extLst>
      <p:ext uri="{BB962C8B-B14F-4D97-AF65-F5344CB8AC3E}">
        <p14:creationId xmlns:p14="http://schemas.microsoft.com/office/powerpoint/2010/main" val="3428604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 smtClean="0"/>
              <a:t>   </a:t>
            </a:r>
          </a:p>
        </p:txBody>
      </p:sp>
      <p:pic>
        <p:nvPicPr>
          <p:cNvPr id="5" name="Picture 4" descr="Download Mirror Imag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889" y="3127022"/>
            <a:ext cx="3431822" cy="343182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27668" y="2322185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1B1464"/>
                </a:solidFill>
                <a:latin typeface="Cera Pro"/>
              </a:rPr>
              <a:t>Ask if someone’s OK. Say you’re sorry. Just say hey.</a:t>
            </a:r>
          </a:p>
          <a:p>
            <a:r>
              <a:rPr lang="en-GB" dirty="0">
                <a:solidFill>
                  <a:srgbClr val="1B1464"/>
                </a:solidFill>
                <a:latin typeface="Cera Pro"/>
              </a:rPr>
              <a:t>In a world that can sometimes feel like it’s filled with negativity, one kind word can provide a moment of hope. It can be a turning point. It can change someone’s perspective. It can change their day. It can change the course of a conversation and break the cycle of bullying.</a:t>
            </a:r>
          </a:p>
          <a:p>
            <a:r>
              <a:rPr lang="en-GB" dirty="0">
                <a:solidFill>
                  <a:srgbClr val="1B1464"/>
                </a:solidFill>
                <a:latin typeface="Cera Pro"/>
              </a:rPr>
              <a:t>Best of all, one kind word leads to another. Kindness fuels kindness. So from the playground to Parliament, and from our phones to our homes, together, our actions can fire a chain reaction that powers positivity.</a:t>
            </a:r>
          </a:p>
          <a:p>
            <a:r>
              <a:rPr lang="en-GB" dirty="0">
                <a:solidFill>
                  <a:srgbClr val="1B1464"/>
                </a:solidFill>
                <a:latin typeface="Cera Pro"/>
              </a:rPr>
              <a:t>It starts with one kind word. It starts today.</a:t>
            </a:r>
            <a:endParaRPr lang="en-GB" b="0" i="0" dirty="0">
              <a:solidFill>
                <a:srgbClr val="1B1464"/>
              </a:solidFill>
              <a:effectLst/>
              <a:latin typeface="Cera Pro"/>
            </a:endParaRPr>
          </a:p>
        </p:txBody>
      </p:sp>
    </p:spTree>
    <p:extLst>
      <p:ext uri="{BB962C8B-B14F-4D97-AF65-F5344CB8AC3E}">
        <p14:creationId xmlns:p14="http://schemas.microsoft.com/office/powerpoint/2010/main" val="3787096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would the world, our school be like if everyone was at peace with each other and everyone could say just one kind word?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078" y="3767313"/>
            <a:ext cx="20859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73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Peace Like a River………….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www.youtube.com/watch?v=d6085sLXCMs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27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Reflection</a:t>
            </a:r>
            <a:r>
              <a:rPr lang="en-GB" dirty="0" smtClean="0"/>
              <a:t>…………..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Dear Lord Jesus,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Please help us to say just one kind word to everyone,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So that we may have peace in our school, family, community and the world.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Amen.</a:t>
            </a:r>
            <a:endParaRPr lang="en-GB" dirty="0"/>
          </a:p>
        </p:txBody>
      </p:sp>
      <p:pic>
        <p:nvPicPr>
          <p:cNvPr id="4" name="Picture 3" descr="White Candle · Free Stock Ph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452" y="237066"/>
            <a:ext cx="2184401" cy="1456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68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Class worship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Compliments- One Kind word- Create a class display in you worship area to show how many kind words have been said each day.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718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2"/>
          <a:stretch/>
        </p:blipFill>
        <p:spPr bwMode="auto">
          <a:xfrm>
            <a:off x="152400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238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35560" y="1844824"/>
            <a:ext cx="784887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5400" dirty="0">
                <a:latin typeface="Comic Sans MS" pitchFamily="66" charset="0"/>
              </a:rPr>
              <a:t>May the peace of </a:t>
            </a:r>
            <a:endParaRPr lang="en-GB" altLang="en-US" sz="5400" dirty="0" smtClean="0">
              <a:latin typeface="Comic Sans MS" pitchFamily="66" charset="0"/>
            </a:endParaRPr>
          </a:p>
          <a:p>
            <a:pPr algn="ctr"/>
            <a:r>
              <a:rPr lang="en-GB" altLang="en-US" sz="5400" dirty="0" smtClean="0">
                <a:latin typeface="Comic Sans MS" pitchFamily="66" charset="0"/>
              </a:rPr>
              <a:t>The </a:t>
            </a:r>
            <a:r>
              <a:rPr lang="en-GB" altLang="en-US" sz="5400" dirty="0">
                <a:latin typeface="Comic Sans MS" pitchFamily="66" charset="0"/>
              </a:rPr>
              <a:t>Lord be with you always</a:t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/>
            </a:r>
            <a:br>
              <a:rPr lang="en-GB" altLang="en-US" sz="5400" dirty="0">
                <a:latin typeface="Comic Sans MS" pitchFamily="66" charset="0"/>
              </a:rPr>
            </a:br>
            <a:r>
              <a:rPr lang="en-GB" altLang="en-US" sz="5400" dirty="0">
                <a:latin typeface="Comic Sans MS" pitchFamily="66" charset="0"/>
              </a:rPr>
              <a:t>And also with you</a:t>
            </a:r>
            <a:endParaRPr lang="en-GB" sz="5400" dirty="0"/>
          </a:p>
        </p:txBody>
      </p:sp>
      <p:pic>
        <p:nvPicPr>
          <p:cNvPr id="1026" name="Picture 2" descr="C:\Users\clare.price.VERNHAMDEANPRI\AppData\Local\Microsoft\Windows\Temporary Internet Files\Content.IE5\THZ3ABVA\7977942-a-free-flying-white-dove-with-olive-branch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280492"/>
            <a:ext cx="1600200" cy="1257300"/>
          </a:xfrm>
          <a:prstGeom prst="rect">
            <a:avLst/>
          </a:prstGeom>
          <a:ln>
            <a:noFill/>
          </a:ln>
          <a:effectLst>
            <a:glow rad="101600">
              <a:srgbClr val="CCFFFF">
                <a:alpha val="60000"/>
              </a:srgbClr>
            </a:glow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9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439</TotalTime>
  <Words>379</Words>
  <Application>Microsoft Office PowerPoint</Application>
  <PresentationFormat>Widescreen</PresentationFormat>
  <Paragraphs>68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Cera Pro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Worship 15th November 2021</vt:lpstr>
      <vt:lpstr>PowerPoint Presentation</vt:lpstr>
      <vt:lpstr>PowerPoint Presentation</vt:lpstr>
      <vt:lpstr>Reflection: Can you think of a time when you were the peacemaker?</vt:lpstr>
      <vt:lpstr>What made you make that decision to be the Peacemaker? How did it make you feel?</vt:lpstr>
      <vt:lpstr>PowerPoint Presentation</vt:lpstr>
      <vt:lpstr>PowerPoint Presentation</vt:lpstr>
      <vt:lpstr>Wear odd socks! Why?!</vt:lpstr>
      <vt:lpstr>PowerPoint Presentation</vt:lpstr>
      <vt:lpstr>What would the world, our school be like if everyone was at peace with each other and everyone could say just one kind word?</vt:lpstr>
      <vt:lpstr>Peace Like a River………….</vt:lpstr>
      <vt:lpstr>Reflection…………..  Dear Lord Jesus,  Please help us to say just one kind word to everyone,  So that we may have peace in our school, family, community and the world.  Amen.</vt:lpstr>
      <vt:lpstr>Class worship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 4th October 2021</dc:title>
  <dc:creator>Cheryl Hawkings</dc:creator>
  <cp:lastModifiedBy>Cheryl Hawkings</cp:lastModifiedBy>
  <cp:revision>30</cp:revision>
  <dcterms:created xsi:type="dcterms:W3CDTF">2021-10-03T20:18:56Z</dcterms:created>
  <dcterms:modified xsi:type="dcterms:W3CDTF">2021-11-14T13:07:29Z</dcterms:modified>
</cp:coreProperties>
</file>