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998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036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566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324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11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243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96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696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3734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987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256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08F16-BFB4-4187-AFBA-206BF9EA3E5E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4773D-2706-4AE7-B139-4319F8F87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64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F9_A7XIU6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Love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Which of our Core Christian Values does this link to?</a:t>
            </a:r>
            <a:endParaRPr lang="en-GB" dirty="0"/>
          </a:p>
        </p:txBody>
      </p:sp>
      <p:pic>
        <p:nvPicPr>
          <p:cNvPr id="4" name="Picture 3" descr="Free stock photo of beach, heart, lov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8283" y="650010"/>
            <a:ext cx="2905991" cy="193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13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243" y="122964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Engage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Love is……………………………….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What Are The 7 Types of Love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1892429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869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"Love Is Patient and Kind" - 1 Corinthians 13 (Bible Animation) | Logos Bible Software – YouTube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29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Agape love- </a:t>
            </a:r>
            <a:r>
              <a:rPr lang="en-GB" dirty="0" err="1" smtClean="0"/>
              <a:t>Selfness</a:t>
            </a:r>
            <a:r>
              <a:rPr lang="en-GB" dirty="0" smtClean="0"/>
              <a:t>, Unconditional love.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Luke 5 : 17-26 The </a:t>
            </a:r>
            <a:r>
              <a:rPr lang="en-GB" smtClean="0"/>
              <a:t>paralysed man</a:t>
            </a:r>
            <a:endParaRPr lang="en-GB" dirty="0" smtClean="0"/>
          </a:p>
          <a:p>
            <a:r>
              <a:rPr lang="en-GB" dirty="0" smtClean="0"/>
              <a:t>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953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084" y="1146521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Reflect        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 ORRY</a:t>
            </a:r>
          </a:p>
          <a:p>
            <a:r>
              <a:rPr lang="en-GB" dirty="0" smtClean="0"/>
              <a:t>T HANK YOU</a:t>
            </a:r>
          </a:p>
          <a:p>
            <a:r>
              <a:rPr lang="en-GB" dirty="0" smtClean="0"/>
              <a:t>O THERS</a:t>
            </a:r>
          </a:p>
          <a:p>
            <a:r>
              <a:rPr lang="en-GB" dirty="0" smtClean="0"/>
              <a:t>P LEASE</a:t>
            </a:r>
            <a:endParaRPr lang="en-GB" dirty="0"/>
          </a:p>
        </p:txBody>
      </p:sp>
      <p:pic>
        <p:nvPicPr>
          <p:cNvPr id="2050" name="Picture 2" descr="Top Heartwarming 10 Facts about Love | Documentary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59" y="111471"/>
            <a:ext cx="324802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008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Send Out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Remember, love is an action, a verb</a:t>
            </a:r>
          </a:p>
          <a:p>
            <a:endParaRPr lang="en-GB" dirty="0"/>
          </a:p>
          <a:p>
            <a:r>
              <a:rPr lang="en-GB" dirty="0" smtClean="0"/>
              <a:t>How could you show love to people with the things you do?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AutoShape 2" descr="Lino's Version on Twitter: &quot;How do you spell 'love'?&quot; - Piglet &quot;You don't  spell it...you feel it.&quot; - Pooh. ― A.A. Milne #quote via @lori_kemper  https://t.co/BzNmoMmKm6&quot; / Twitt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110" y="3680200"/>
            <a:ext cx="2028825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96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94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Love</vt:lpstr>
      <vt:lpstr>   Engage     Love is……………………………….</vt:lpstr>
      <vt:lpstr>PowerPoint Presentation</vt:lpstr>
      <vt:lpstr>Agape love- Selfness, Unconditional love.</vt:lpstr>
      <vt:lpstr>Reflect           </vt:lpstr>
      <vt:lpstr>Send Out</vt:lpstr>
    </vt:vector>
  </TitlesOfParts>
  <Company>Vernham Dean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Love</dc:title>
  <dc:creator>Cheryl Hawkings</dc:creator>
  <cp:lastModifiedBy>Cheryl Hawkings</cp:lastModifiedBy>
  <cp:revision>5</cp:revision>
  <dcterms:created xsi:type="dcterms:W3CDTF">2022-02-28T12:07:54Z</dcterms:created>
  <dcterms:modified xsi:type="dcterms:W3CDTF">2022-02-28T13:25:09Z</dcterms:modified>
</cp:coreProperties>
</file>