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65" r:id="rId2"/>
    <p:sldId id="267" r:id="rId3"/>
    <p:sldId id="256" r:id="rId4"/>
    <p:sldId id="257" r:id="rId5"/>
    <p:sldId id="260" r:id="rId6"/>
    <p:sldId id="261" r:id="rId7"/>
    <p:sldId id="258" r:id="rId8"/>
    <p:sldId id="273" r:id="rId9"/>
    <p:sldId id="271" r:id="rId10"/>
    <p:sldId id="272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EABF4-E8FC-4C78-B914-FCA6FDD3108B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43AD4-2FFD-4A57-9D17-A99C42607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58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12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55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01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qO4y3Necgx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6085sLXCM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1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Worship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47528" y="231374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COMPASSION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83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24192" y="231374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CREATIVITY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1824" y="458112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</a:rPr>
              <a:t>COURAGE</a:t>
            </a: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199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/>
            <a:endParaRPr lang="en-GB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1252029" y="13063"/>
            <a:ext cx="9490019" cy="6957391"/>
            <a:chOff x="19" y="119"/>
            <a:chExt cx="5812" cy="396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" y="119"/>
              <a:ext cx="5758" cy="3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" y="119"/>
              <a:ext cx="5748" cy="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" y="299"/>
              <a:ext cx="1351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Candle Prayer</a:t>
              </a:r>
              <a:endParaRPr lang="en-US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697" y="29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14" y="553"/>
              <a:ext cx="1383" cy="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14" y="688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4" y="1079"/>
              <a:ext cx="158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Heavenly Father</a:t>
              </a:r>
              <a:endParaRPr lang="en-US" altLang="en-US" dirty="0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936" y="107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14" y="1470"/>
              <a:ext cx="2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</a:t>
              </a:r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light these candles </a:t>
              </a:r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9" y="708"/>
              <a:ext cx="191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</a:t>
              </a:r>
              <a:endParaRPr lang="en-US" altLang="en-US" dirty="0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4756" y="1470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14" y="1761"/>
              <a:ext cx="224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remind us that You are</a:t>
              </a:r>
              <a:endParaRPr lang="en-US" altLang="en-US" dirty="0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68" y="1168"/>
              <a:ext cx="1414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</a:t>
              </a:r>
              <a:endParaRPr lang="en-US" altLang="en-US" dirty="0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846" y="1761"/>
              <a:ext cx="222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   </a:t>
              </a:r>
              <a:endParaRPr lang="en-US" altLang="en-US" dirty="0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5116" y="176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314" y="2053"/>
              <a:ext cx="213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the light of the world.</a:t>
              </a:r>
              <a:endParaRPr lang="en-US" altLang="en-US" dirty="0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2483" y="2053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14" y="2345"/>
              <a:ext cx="228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come together now</a:t>
              </a:r>
              <a:endParaRPr lang="en-US" altLang="en-US" dirty="0"/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654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2708" y="2345"/>
              <a:ext cx="20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2919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973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027" y="2345"/>
              <a:ext cx="2015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                                   </a:t>
              </a:r>
              <a:endParaRPr lang="en-US" altLang="en-US"/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314" y="2637"/>
              <a:ext cx="177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pray and to praise</a:t>
              </a:r>
              <a:endParaRPr lang="en-US" altLang="en-US" dirty="0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233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131" y="2644"/>
              <a:ext cx="62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and to</a:t>
              </a:r>
              <a:endParaRPr lang="en-US" altLang="en-US" dirty="0"/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927" y="2637"/>
              <a:ext cx="180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</a:t>
              </a:r>
              <a:endParaRPr lang="en-US" altLang="en-US" dirty="0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4765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314" y="2929"/>
              <a:ext cx="195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remove all darkness</a:t>
              </a:r>
              <a:endParaRPr lang="en-US" altLang="en-US" dirty="0"/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2305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2359" y="2929"/>
              <a:ext cx="15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</a:t>
              </a:r>
              <a:endParaRPr lang="en-US" altLang="en-US"/>
            </a:p>
          </p:txBody>
        </p:sp>
        <p:sp>
          <p:nvSpPr>
            <p:cNvPr id="1030" name="Rectangle 36"/>
            <p:cNvSpPr>
              <a:spLocks noChangeArrowheads="1"/>
            </p:cNvSpPr>
            <p:nvPr/>
          </p:nvSpPr>
          <p:spPr bwMode="auto">
            <a:xfrm>
              <a:off x="4954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1" name="Rectangle 37"/>
            <p:cNvSpPr>
              <a:spLocks noChangeArrowheads="1"/>
            </p:cNvSpPr>
            <p:nvPr/>
          </p:nvSpPr>
          <p:spPr bwMode="auto">
            <a:xfrm>
              <a:off x="314" y="3221"/>
              <a:ext cx="86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from our</a:t>
              </a:r>
              <a:endParaRPr lang="en-US" altLang="en-US"/>
            </a:p>
          </p:txBody>
        </p:sp>
        <p:sp>
          <p:nvSpPr>
            <p:cNvPr id="1032" name="Rectangle 38"/>
            <p:cNvSpPr>
              <a:spLocks noChangeArrowheads="1"/>
            </p:cNvSpPr>
            <p:nvPr/>
          </p:nvSpPr>
          <p:spPr bwMode="auto">
            <a:xfrm>
              <a:off x="119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3" name="Rectangle 39"/>
            <p:cNvSpPr>
              <a:spLocks noChangeArrowheads="1"/>
            </p:cNvSpPr>
            <p:nvPr/>
          </p:nvSpPr>
          <p:spPr bwMode="auto">
            <a:xfrm>
              <a:off x="1248" y="3221"/>
              <a:ext cx="180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hearts and minds. </a:t>
              </a:r>
              <a:endParaRPr lang="en-US" altLang="en-US"/>
            </a:p>
          </p:txBody>
        </p:sp>
        <p:sp>
          <p:nvSpPr>
            <p:cNvPr id="1034" name="Rectangle 40"/>
            <p:cNvSpPr>
              <a:spLocks noChangeArrowheads="1"/>
            </p:cNvSpPr>
            <p:nvPr/>
          </p:nvSpPr>
          <p:spPr bwMode="auto">
            <a:xfrm>
              <a:off x="308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5" name="Rectangle 41"/>
            <p:cNvSpPr>
              <a:spLocks noChangeArrowheads="1"/>
            </p:cNvSpPr>
            <p:nvPr/>
          </p:nvSpPr>
          <p:spPr bwMode="auto">
            <a:xfrm>
              <a:off x="314" y="3512"/>
              <a:ext cx="57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Amen</a:t>
              </a:r>
              <a:endParaRPr lang="en-US" altLang="en-US"/>
            </a:p>
          </p:txBody>
        </p:sp>
        <p:sp>
          <p:nvSpPr>
            <p:cNvPr id="1036" name="Rectangle 42"/>
            <p:cNvSpPr>
              <a:spLocks noChangeArrowheads="1"/>
            </p:cNvSpPr>
            <p:nvPr/>
          </p:nvSpPr>
          <p:spPr bwMode="auto">
            <a:xfrm>
              <a:off x="903" y="3512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856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Worship </a:t>
            </a:r>
            <a:r>
              <a:rPr lang="en-GB" dirty="0" smtClean="0"/>
              <a:t>1st November </a:t>
            </a:r>
            <a:r>
              <a:rPr lang="en-GB" dirty="0" smtClean="0"/>
              <a:t>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Peace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11" y="237067"/>
            <a:ext cx="2196228" cy="1764470"/>
          </a:xfrm>
          <a:prstGeom prst="rect">
            <a:avLst/>
          </a:prstGeom>
        </p:spPr>
      </p:pic>
      <p:pic>
        <p:nvPicPr>
          <p:cNvPr id="6" name="Picture 5" descr="Dove Of Peace Christmas Design Free Stock Photo - Public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975" y="0"/>
            <a:ext cx="2615908" cy="26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63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99" y="2252029"/>
            <a:ext cx="8596668" cy="3880773"/>
          </a:xfrm>
        </p:spPr>
        <p:txBody>
          <a:bodyPr/>
          <a:lstStyle/>
          <a:p>
            <a:r>
              <a:rPr lang="en-GB" sz="4400" dirty="0"/>
              <a:t>Leader – Make us to know your ways, O Lord </a:t>
            </a:r>
          </a:p>
          <a:p>
            <a:r>
              <a:rPr lang="en-GB" sz="4400" dirty="0"/>
              <a:t>Response – and teach us your paths </a:t>
            </a:r>
          </a:p>
          <a:p>
            <a:pPr marL="0" indent="0">
              <a:buNone/>
            </a:pP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34748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peace?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we think this means?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80445" y="3556354"/>
            <a:ext cx="6852355" cy="281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9" name="Picture 2" descr="Opening The Spiritual Door | Copyright: V. Elmhirst Original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425" y="3880046"/>
            <a:ext cx="1978394" cy="249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799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Peace has a range of meanings from silence to the end of war.</a:t>
            </a:r>
          </a:p>
          <a:p>
            <a:pPr marL="0" indent="0">
              <a:buNone/>
            </a:pPr>
            <a:r>
              <a:rPr lang="en-GB" dirty="0" smtClean="0"/>
              <a:t>Peace is something that most people long for an end to hatred, hurting and even harmful noise.</a:t>
            </a:r>
          </a:p>
          <a:p>
            <a:pPr marL="0" indent="0">
              <a:buNone/>
            </a:pPr>
            <a:r>
              <a:rPr lang="en-GB" dirty="0" smtClean="0"/>
              <a:t>But why is peace so hard to find? Are we frightened of silence? Are we unable to live peacefully with each other? Especially if we have differences?</a:t>
            </a:r>
          </a:p>
          <a:p>
            <a:pPr marL="0" indent="0">
              <a:buNone/>
            </a:pPr>
            <a:r>
              <a:rPr lang="en-GB" dirty="0" smtClean="0"/>
              <a:t>Finding and making peace is so hard to find, when we do find it we have to guard it as it is precious.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956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Spirituality-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Mathew 5:9- “God blesses those that make peace. They will be called his children</a:t>
            </a:r>
            <a:r>
              <a:rPr lang="en-GB" dirty="0" smtClean="0"/>
              <a:t>”.</a:t>
            </a:r>
            <a:endParaRPr lang="en-GB" dirty="0" smtClean="0"/>
          </a:p>
          <a:p>
            <a:r>
              <a:rPr lang="en-GB" dirty="0" smtClean="0"/>
              <a:t>Use </a:t>
            </a:r>
            <a:r>
              <a:rPr lang="en-GB" dirty="0" smtClean="0"/>
              <a:t>the mirror to reflect upon </a:t>
            </a:r>
            <a:r>
              <a:rPr lang="en-GB" dirty="0" smtClean="0"/>
              <a:t>what you think </a:t>
            </a:r>
            <a:r>
              <a:rPr lang="en-GB" dirty="0" smtClean="0"/>
              <a:t>this means………….       </a:t>
            </a:r>
          </a:p>
        </p:txBody>
      </p:sp>
      <p:pic>
        <p:nvPicPr>
          <p:cNvPr id="5" name="Picture 4" descr="Download Mirror Imag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889" y="3127022"/>
            <a:ext cx="3431822" cy="34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96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youtu.be/qO4y3Necgxs</a:t>
            </a:r>
            <a:r>
              <a:rPr lang="en-GB" dirty="0" smtClean="0"/>
              <a:t>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355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 worship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a place where you are most at peace. EYs/KS1 can draw it. KS2 can draw it and write words to describe it and how it feels to be there.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945" y="3530247"/>
            <a:ext cx="20859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718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Song-Peace like a river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www.youtube.com/watch?v=d6085sLXCMs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573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 smtClean="0">
                <a:latin typeface="Arial" panose="020B0604020202020204" pitchFamily="34" charset="0"/>
              </a:rPr>
              <a:t>God </a:t>
            </a:r>
            <a:r>
              <a:rPr lang="en-GB" altLang="en-US" sz="7200" b="1" dirty="0">
                <a:latin typeface="Arial" panose="020B0604020202020204" pitchFamily="34" charset="0"/>
              </a:rPr>
              <a:t>of peace,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We pray for peace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around the world.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Where there is hatred, sow seeds of calm.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Where there is destruction, help us to rebuild.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Where children are crying, bring an end to tears.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Shelter your peoples and protect them.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Guide them and keep them from harm.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latin typeface="Arial" panose="020B0604020202020204" pitchFamily="34" charset="0"/>
              </a:rPr>
              <a:t>Amen.</a:t>
            </a:r>
            <a:r>
              <a:rPr lang="en-GB" altLang="en-US" sz="7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en-GB" altLang="en-US" sz="72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solidFill>
                  <a:schemeClr val="bg1"/>
                </a:solidFill>
                <a:latin typeface="Arial" panose="020B0604020202020204" pitchFamily="34" charset="0"/>
              </a:rPr>
              <a:t>Where there is destruction, help us to rebuild.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sz="7200" b="1" dirty="0">
                <a:solidFill>
                  <a:schemeClr val="bg1"/>
                </a:solidFill>
                <a:latin typeface="Arial" panose="020B0604020202020204" pitchFamily="34" charset="0"/>
              </a:rPr>
              <a:t>Where children are crying, bring an end to tears.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Shelter your peoples and protect them.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Guide them and keep them from harm. </a:t>
            </a:r>
          </a:p>
          <a:p>
            <a:pPr>
              <a:lnSpc>
                <a:spcPct val="150000"/>
              </a:lnSpc>
              <a:spcAft>
                <a:spcPct val="0"/>
              </a:spcAft>
              <a:buClrTx/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Amen.</a:t>
            </a:r>
            <a:endParaRPr lang="en-GB" dirty="0"/>
          </a:p>
        </p:txBody>
      </p:sp>
      <p:pic>
        <p:nvPicPr>
          <p:cNvPr id="4" name="Picture 3" descr="White Candle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052" y="237066"/>
            <a:ext cx="3098801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68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2"/>
          <a:stretch/>
        </p:blipFill>
        <p:spPr bwMode="auto">
          <a:xfrm>
            <a:off x="152400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5560" y="1844824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5400" dirty="0">
                <a:latin typeface="Comic Sans MS" pitchFamily="66" charset="0"/>
              </a:rPr>
              <a:t>May the peace of </a:t>
            </a:r>
            <a:endParaRPr lang="en-GB" altLang="en-US" sz="5400" dirty="0" smtClean="0">
              <a:latin typeface="Comic Sans MS" pitchFamily="66" charset="0"/>
            </a:endParaRPr>
          </a:p>
          <a:p>
            <a:pPr algn="ctr"/>
            <a:r>
              <a:rPr lang="en-GB" altLang="en-US" sz="5400" dirty="0" smtClean="0">
                <a:latin typeface="Comic Sans MS" pitchFamily="66" charset="0"/>
              </a:rPr>
              <a:t>The </a:t>
            </a:r>
            <a:r>
              <a:rPr lang="en-GB" altLang="en-US" sz="5400" dirty="0">
                <a:latin typeface="Comic Sans MS" pitchFamily="66" charset="0"/>
              </a:rPr>
              <a:t>Lord be with you always</a:t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/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>And also with you</a:t>
            </a:r>
            <a:endParaRPr lang="en-GB" sz="5400" dirty="0"/>
          </a:p>
        </p:txBody>
      </p:sp>
      <p:pic>
        <p:nvPicPr>
          <p:cNvPr id="1026" name="Picture 2" descr="C:\Users\clare.price.VERNHAMDEANPRI\AppData\Local\Microsoft\Windows\Temporary Internet Files\Content.IE5\THZ3ABVA\7977942-a-free-flying-white-dove-with-olive-branc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280492"/>
            <a:ext cx="1600200" cy="1257300"/>
          </a:xfrm>
          <a:prstGeom prst="rect">
            <a:avLst/>
          </a:prstGeom>
          <a:ln>
            <a:noFill/>
          </a:ln>
          <a:effectLst>
            <a:glow rad="101600">
              <a:srgbClr val="CCFFFF">
                <a:alpha val="6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347</TotalTime>
  <Words>383</Words>
  <Application>Microsoft Office PowerPoint</Application>
  <PresentationFormat>Widescreen</PresentationFormat>
  <Paragraphs>79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Worship 1st November 2021</vt:lpstr>
      <vt:lpstr>PowerPoint Presentation</vt:lpstr>
      <vt:lpstr>What is peace?</vt:lpstr>
      <vt:lpstr>PowerPoint Presentation</vt:lpstr>
      <vt:lpstr>Spirituality-</vt:lpstr>
      <vt:lpstr>PowerPoint Presentation</vt:lpstr>
      <vt:lpstr>Class worship</vt:lpstr>
      <vt:lpstr>Song-Peace like a river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 4th October 2021</dc:title>
  <dc:creator>Cheryl Hawkings</dc:creator>
  <cp:lastModifiedBy>Cheryl Hawkings</cp:lastModifiedBy>
  <cp:revision>18</cp:revision>
  <dcterms:created xsi:type="dcterms:W3CDTF">2021-10-03T20:18:56Z</dcterms:created>
  <dcterms:modified xsi:type="dcterms:W3CDTF">2021-10-27T20:25:50Z</dcterms:modified>
</cp:coreProperties>
</file>